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98" r:id="rId5"/>
    <p:sldId id="260" r:id="rId6"/>
    <p:sldId id="261" r:id="rId7"/>
    <p:sldId id="263" r:id="rId8"/>
    <p:sldId id="291" r:id="rId9"/>
    <p:sldId id="265" r:id="rId10"/>
    <p:sldId id="266" r:id="rId11"/>
    <p:sldId id="289" r:id="rId12"/>
    <p:sldId id="267" r:id="rId13"/>
    <p:sldId id="268" r:id="rId14"/>
    <p:sldId id="300" r:id="rId15"/>
    <p:sldId id="269" r:id="rId16"/>
    <p:sldId id="270" r:id="rId17"/>
    <p:sldId id="299" r:id="rId18"/>
    <p:sldId id="272" r:id="rId19"/>
    <p:sldId id="294" r:id="rId20"/>
    <p:sldId id="295" r:id="rId21"/>
    <p:sldId id="296" r:id="rId22"/>
    <p:sldId id="276" r:id="rId23"/>
    <p:sldId id="277" r:id="rId24"/>
    <p:sldId id="278" r:id="rId25"/>
    <p:sldId id="259" r:id="rId26"/>
    <p:sldId id="281" r:id="rId27"/>
    <p:sldId id="282" r:id="rId28"/>
    <p:sldId id="283" r:id="rId29"/>
    <p:sldId id="301" r:id="rId30"/>
    <p:sldId id="285" r:id="rId31"/>
    <p:sldId id="279" r:id="rId32"/>
    <p:sldId id="286" r:id="rId33"/>
    <p:sldId id="297" r:id="rId34"/>
  </p:sldIdLst>
  <p:sldSz cx="18288000" cy="10287000"/>
  <p:notesSz cx="10287000" cy="18288000"/>
  <p:embeddedFontLst>
    <p:embeddedFont>
      <p:font typeface="Pretendard" panose="02000503000000020004" charset="-127"/>
      <p:regular r:id="rId36"/>
      <p:bold r:id="rId37"/>
    </p:embeddedFont>
    <p:embeddedFont>
      <p:font typeface="던파 비트비트체 OTF" panose="020B0600000101010101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휴먼둥근헤드라인" panose="02030504000101010101" pitchFamily="18" charset="-12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E5C08D"/>
    <a:srgbClr val="FC5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89081" autoAdjust="0"/>
  </p:normalViewPr>
  <p:slideViewPr>
    <p:cSldViewPr>
      <p:cViewPr varScale="1">
        <p:scale>
          <a:sx n="73" d="100"/>
          <a:sy n="73" d="100"/>
        </p:scale>
        <p:origin x="557" y="-6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17T11:38:56.6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1,'378'16,"153"36,586 3,407-56,-1490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272BB-102F-4689-865B-C9A32279EA4B}" type="datetimeFigureOut">
              <a:rPr lang="ko-KR" altLang="en-US" smtClean="0"/>
              <a:t>2023-08-18(Fri)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E03CE-76FE-4052-8F3A-F5FD1A0429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0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</a:p>
          <a:p>
            <a:r>
              <a:rPr lang="en-US" altLang="ko-KR" dirty="0"/>
              <a:t>'</a:t>
            </a:r>
            <a:r>
              <a:rPr lang="ko-KR" altLang="en-US" b="1" dirty="0"/>
              <a:t>개발 입문자를 위한 실시간 스터디 서비스</a:t>
            </a:r>
            <a:r>
              <a:rPr lang="en-US" altLang="ko-KR" dirty="0"/>
              <a:t>' </a:t>
            </a:r>
            <a:r>
              <a:rPr lang="ko-KR" altLang="en-US" dirty="0"/>
              <a:t>의 </a:t>
            </a:r>
            <a:r>
              <a:rPr lang="en-US" altLang="ko-KR" dirty="0"/>
              <a:t>legend A v2</a:t>
            </a:r>
            <a:r>
              <a:rPr lang="ko-KR" altLang="en-US" dirty="0"/>
              <a:t>팀 발표자 </a:t>
            </a:r>
            <a:r>
              <a:rPr lang="ko-KR" altLang="en-US" dirty="0" err="1"/>
              <a:t>조명성입니다</a:t>
            </a:r>
            <a:r>
              <a:rPr lang="en-US" altLang="ko-KR" dirty="0"/>
              <a:t>.  </a:t>
            </a:r>
            <a:r>
              <a:rPr lang="ko-KR" altLang="en-US" dirty="0"/>
              <a:t>반갑습니다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04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 소통과 코딩을 할 수 없다는 단점이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51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실시간 코드를 공유하며 채팅을 통해 소통하고 코딩에 재미요소를 추가한 차별점을 두어 경쟁력을 확보하고자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7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어떻게 개발했는지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70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개발목표입니다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</a:t>
            </a:r>
            <a:r>
              <a:rPr lang="ko-KR" altLang="en-US" b="1" dirty="0"/>
              <a:t>웹</a:t>
            </a:r>
            <a:r>
              <a:rPr lang="ko-KR" altLang="en-US" dirty="0"/>
              <a:t>에서 </a:t>
            </a:r>
            <a:r>
              <a:rPr lang="ko-KR" altLang="en-US" b="1" dirty="0"/>
              <a:t>코드</a:t>
            </a:r>
            <a:r>
              <a:rPr lang="ko-KR" altLang="en-US" dirty="0"/>
              <a:t>를 작성할 </a:t>
            </a:r>
            <a:r>
              <a:rPr lang="ko-KR" altLang="en-US" b="1" dirty="0"/>
              <a:t>에디터 개발</a:t>
            </a:r>
            <a:r>
              <a:rPr lang="ko-KR" altLang="en-US" dirty="0"/>
              <a:t>이 필요했고 </a:t>
            </a:r>
            <a:r>
              <a:rPr lang="ko-KR" altLang="en-US" b="1" dirty="0"/>
              <a:t>실시간</a:t>
            </a:r>
            <a:r>
              <a:rPr lang="ko-KR" altLang="en-US" dirty="0"/>
              <a:t> 코드 </a:t>
            </a:r>
            <a:r>
              <a:rPr lang="ko-KR" altLang="en-US" b="1" dirty="0"/>
              <a:t>공유</a:t>
            </a:r>
            <a:r>
              <a:rPr lang="ko-KR" altLang="en-US" dirty="0"/>
              <a:t>와 </a:t>
            </a:r>
            <a:r>
              <a:rPr lang="ko-KR" altLang="en-US" b="1" dirty="0"/>
              <a:t>채팅</a:t>
            </a:r>
            <a:r>
              <a:rPr lang="ko-KR" altLang="en-US" dirty="0"/>
              <a:t> 기능 구현이 필요하다고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454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</a:t>
            </a:r>
            <a:r>
              <a:rPr lang="ko-KR" altLang="en-US" b="1" dirty="0"/>
              <a:t>구현에 필요한 </a:t>
            </a:r>
            <a:r>
              <a:rPr lang="ko-KR" altLang="en-US" b="1" dirty="0" err="1"/>
              <a:t>코드미러</a:t>
            </a:r>
            <a:r>
              <a:rPr lang="en-US" altLang="ko-KR" b="1" dirty="0"/>
              <a:t>, </a:t>
            </a:r>
            <a:r>
              <a:rPr lang="en-US" altLang="ko-KR" b="1" dirty="0" err="1"/>
              <a:t>axios</a:t>
            </a:r>
            <a:r>
              <a:rPr lang="en-US" altLang="ko-KR" b="1" dirty="0"/>
              <a:t>, socket.io </a:t>
            </a:r>
            <a:r>
              <a:rPr lang="ko-KR" altLang="en-US" dirty="0"/>
              <a:t>를 활용하여 개발했습니다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305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흐름도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 err="1"/>
              <a:t>메인페이지</a:t>
            </a:r>
            <a:r>
              <a:rPr lang="ko-KR" altLang="en-US" dirty="0"/>
              <a:t> 그리고 주요 기능인 </a:t>
            </a:r>
            <a:r>
              <a:rPr lang="ko-KR" altLang="en-US" dirty="0" err="1"/>
              <a:t>코드챗과</a:t>
            </a:r>
            <a:r>
              <a:rPr lang="ko-KR" altLang="en-US" dirty="0"/>
              <a:t> </a:t>
            </a:r>
            <a:r>
              <a:rPr lang="ko-KR" altLang="en-US" dirty="0" err="1"/>
              <a:t>코드아레나</a:t>
            </a:r>
            <a:r>
              <a:rPr lang="ko-KR" altLang="en-US" dirty="0"/>
              <a:t> 서비스를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57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코드챗은</a:t>
            </a:r>
            <a:r>
              <a:rPr lang="ko-KR" altLang="en-US" dirty="0"/>
              <a:t> </a:t>
            </a:r>
            <a:r>
              <a:rPr lang="ko-KR" altLang="en-US" b="1" dirty="0"/>
              <a:t>코드공유 와 채팅</a:t>
            </a:r>
            <a:r>
              <a:rPr lang="ko-KR" altLang="en-US" dirty="0"/>
              <a:t>을 하는 페이지로 </a:t>
            </a:r>
            <a:r>
              <a:rPr lang="ko-KR" altLang="en-US" b="1" dirty="0"/>
              <a:t>멘토</a:t>
            </a:r>
            <a:r>
              <a:rPr lang="en-US" altLang="ko-KR" b="1" dirty="0"/>
              <a:t>/</a:t>
            </a:r>
            <a:r>
              <a:rPr lang="ko-KR" altLang="en-US" b="1" dirty="0"/>
              <a:t>멘티의 </a:t>
            </a:r>
            <a:r>
              <a:rPr lang="en-US" altLang="ko-KR" b="1" dirty="0"/>
              <a:t>1:1</a:t>
            </a:r>
            <a:r>
              <a:rPr lang="ko-KR" altLang="en-US" b="1" dirty="0"/>
              <a:t>방</a:t>
            </a:r>
            <a:r>
              <a:rPr lang="en-US" altLang="ko-KR" dirty="0"/>
              <a:t>, </a:t>
            </a:r>
            <a:r>
              <a:rPr lang="en-US" altLang="ko-KR" b="1" dirty="0"/>
              <a:t>1</a:t>
            </a:r>
            <a:r>
              <a:rPr lang="ko-KR" altLang="en-US" b="1" dirty="0"/>
              <a:t>대 다수인 오픈채팅방</a:t>
            </a:r>
            <a:r>
              <a:rPr lang="ko-KR" altLang="en-US" dirty="0"/>
              <a:t>으로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560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코드아레나는</a:t>
            </a:r>
            <a:r>
              <a:rPr lang="ko-KR" altLang="en-US" dirty="0"/>
              <a:t> </a:t>
            </a:r>
            <a:r>
              <a:rPr lang="ko-KR" altLang="en-US" b="1" dirty="0"/>
              <a:t>동시 접속자들의 코드 문제 풀이 및 채팅</a:t>
            </a:r>
            <a:r>
              <a:rPr lang="ko-KR" altLang="en-US" dirty="0"/>
              <a:t>을 하는 페이지로 약 다섯문항을 제한시간 내에 풀어내는 페이지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77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계속 실시간을 강조했는데 어떻게 만들었는지 </a:t>
            </a:r>
            <a:r>
              <a:rPr lang="ko-KR" altLang="en-US" dirty="0" err="1"/>
              <a:t>궁금하실거라</a:t>
            </a:r>
            <a:r>
              <a:rPr lang="ko-KR" altLang="en-US" dirty="0"/>
              <a:t> 생각됩니다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기능 구현 방식에 대해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</a:t>
            </a:r>
            <a:r>
              <a:rPr lang="ko-KR" altLang="en-US" b="1" dirty="0"/>
              <a:t>실시간 소통 서비스</a:t>
            </a:r>
            <a:r>
              <a:rPr lang="ko-KR" altLang="en-US" dirty="0"/>
              <a:t>를 구현하기 위해서 </a:t>
            </a:r>
            <a:r>
              <a:rPr lang="en-US" altLang="ko-KR" b="1" dirty="0" err="1"/>
              <a:t>websocket</a:t>
            </a:r>
            <a:r>
              <a:rPr lang="ko-KR" altLang="en-US" b="1" dirty="0"/>
              <a:t>의 라이브러리인 </a:t>
            </a:r>
            <a:r>
              <a:rPr lang="en-US" altLang="ko-KR" b="1" dirty="0"/>
              <a:t>socket.io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socket.io</a:t>
            </a:r>
            <a:r>
              <a:rPr lang="ko-KR" altLang="en-US" dirty="0"/>
              <a:t>는 </a:t>
            </a:r>
            <a:r>
              <a:rPr lang="en-US" altLang="ko-KR" b="1" dirty="0"/>
              <a:t>Room</a:t>
            </a:r>
            <a:r>
              <a:rPr lang="en-US" altLang="ko-KR" dirty="0"/>
              <a:t> </a:t>
            </a:r>
            <a:r>
              <a:rPr lang="ko-KR" altLang="en-US" dirty="0"/>
              <a:t>기능을 지원하고 </a:t>
            </a:r>
            <a:r>
              <a:rPr lang="ko-KR" altLang="en-US" b="1" dirty="0"/>
              <a:t>개발자가 이벤트명을 지어서 데이터를 주고 받을 </a:t>
            </a:r>
            <a:r>
              <a:rPr lang="ko-KR" altLang="en-US" dirty="0"/>
              <a:t>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서버에 연결 되면 </a:t>
            </a:r>
            <a:r>
              <a:rPr lang="en-US" altLang="ko-KR" b="1" dirty="0"/>
              <a:t>Socket</a:t>
            </a:r>
            <a:r>
              <a:rPr lang="ko-KR" altLang="en-US" b="1" dirty="0"/>
              <a:t>객체를 가지며 사용자별 고유 </a:t>
            </a:r>
            <a:r>
              <a:rPr lang="en-US" altLang="ko-KR" b="1" dirty="0"/>
              <a:t>id</a:t>
            </a:r>
            <a:r>
              <a:rPr lang="ko-KR" altLang="en-US" dirty="0"/>
              <a:t>가 들어갑니다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이용해 어떤 방에 들어가고 나갈 것인지</a:t>
            </a:r>
            <a:r>
              <a:rPr lang="en-US" altLang="ko-KR" dirty="0"/>
              <a:t>, </a:t>
            </a:r>
            <a:r>
              <a:rPr lang="ko-KR" altLang="en-US" dirty="0"/>
              <a:t>어떤 방에 속해 있는지 등을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저희는 </a:t>
            </a:r>
            <a:r>
              <a:rPr lang="ko-KR" altLang="en-US" dirty="0" err="1"/>
              <a:t>코드챗과</a:t>
            </a:r>
            <a:r>
              <a:rPr lang="ko-KR" altLang="en-US" dirty="0"/>
              <a:t> </a:t>
            </a:r>
            <a:r>
              <a:rPr lang="ko-KR" altLang="en-US" dirty="0" err="1"/>
              <a:t>코드아레나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가지 서비스를 독립적으로 </a:t>
            </a:r>
            <a:r>
              <a:rPr lang="ko-KR" altLang="en-US" dirty="0" err="1"/>
              <a:t>만들필요가</a:t>
            </a:r>
            <a:r>
              <a:rPr lang="ko-KR" altLang="en-US" dirty="0"/>
              <a:t>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ko-KR" altLang="en-US" b="1" dirty="0"/>
              <a:t>방들을 크게 담을 수 있는 </a:t>
            </a:r>
            <a:r>
              <a:rPr lang="en-US" altLang="ko-KR" b="1" dirty="0"/>
              <a:t>namespace</a:t>
            </a:r>
            <a:r>
              <a:rPr lang="ko-KR" altLang="en-US" dirty="0"/>
              <a:t>를 사용하여 클라이언트 서버에서 </a:t>
            </a:r>
            <a:r>
              <a:rPr lang="ko-KR" altLang="en-US" b="1" dirty="0"/>
              <a:t>특정 </a:t>
            </a:r>
            <a:r>
              <a:rPr lang="en-US" altLang="ko-KR" b="1" dirty="0"/>
              <a:t>namespace</a:t>
            </a:r>
            <a:r>
              <a:rPr lang="ko-KR" altLang="en-US" b="1" dirty="0"/>
              <a:t>로만 연결하여 각 서비스를 독립적으로 관리</a:t>
            </a:r>
            <a:r>
              <a:rPr lang="ko-KR" altLang="en-US" dirty="0"/>
              <a:t>해주었습니다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29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소켓</a:t>
            </a:r>
            <a:r>
              <a:rPr lang="en-US" altLang="ko-KR" dirty="0"/>
              <a:t>IO</a:t>
            </a:r>
            <a:r>
              <a:rPr lang="ko-KR" altLang="en-US" dirty="0"/>
              <a:t>를 사용한 채팅 기능을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사용자가 </a:t>
            </a:r>
            <a:r>
              <a:rPr lang="ko-KR" altLang="en-US" b="1" dirty="0"/>
              <a:t>전송함수인 </a:t>
            </a:r>
            <a:r>
              <a:rPr lang="en-US" altLang="ko-KR" b="1" dirty="0"/>
              <a:t>EMIT</a:t>
            </a:r>
            <a:r>
              <a:rPr lang="ko-KR" altLang="en-US" dirty="0"/>
              <a:t>를 사용하여 소켓서버로 데이터를 전송해줍니다</a:t>
            </a:r>
            <a:r>
              <a:rPr lang="en-US" altLang="ko-KR" dirty="0"/>
              <a:t>. /</a:t>
            </a:r>
          </a:p>
          <a:p>
            <a:endParaRPr lang="en-US" altLang="ko-KR" dirty="0"/>
          </a:p>
          <a:p>
            <a:r>
              <a:rPr lang="ko-KR" altLang="en-US" dirty="0"/>
              <a:t>소켓서버는 데이터를 </a:t>
            </a:r>
            <a:r>
              <a:rPr lang="ko-KR" altLang="en-US" b="1" dirty="0"/>
              <a:t>수신함수인 </a:t>
            </a:r>
            <a:r>
              <a:rPr lang="en-US" altLang="ko-KR" b="1" dirty="0"/>
              <a:t>on</a:t>
            </a:r>
            <a:r>
              <a:rPr lang="ko-KR" altLang="en-US" dirty="0"/>
              <a:t>로 받은 후 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b="1" dirty="0"/>
              <a:t>소켓서버에 연결된 다른 사용자에게</a:t>
            </a:r>
            <a:r>
              <a:rPr lang="ko-KR" altLang="en-US" dirty="0"/>
              <a:t> 다시 전송하여 메세지를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5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발표는 </a:t>
            </a:r>
            <a:r>
              <a:rPr lang="ko-KR" altLang="en-US" b="1" dirty="0"/>
              <a:t>제안배경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b="1" dirty="0"/>
              <a:t>유사서비스 </a:t>
            </a:r>
            <a:r>
              <a:rPr lang="en-US" altLang="ko-KR" dirty="0"/>
              <a:t>/ </a:t>
            </a:r>
            <a:r>
              <a:rPr lang="ko-KR" altLang="en-US" b="1" dirty="0"/>
              <a:t>개발내용 </a:t>
            </a:r>
            <a:r>
              <a:rPr lang="en-US" altLang="ko-KR" dirty="0"/>
              <a:t>/ </a:t>
            </a:r>
            <a:r>
              <a:rPr lang="ko-KR" altLang="en-US" b="1" dirty="0"/>
              <a:t>시연 </a:t>
            </a:r>
            <a:r>
              <a:rPr lang="en-US" altLang="ko-KR" dirty="0"/>
              <a:t>/ </a:t>
            </a:r>
            <a:r>
              <a:rPr lang="ko-KR" altLang="en-US" b="1" dirty="0"/>
              <a:t>발전방향 </a:t>
            </a:r>
            <a:r>
              <a:rPr lang="ko-KR" altLang="en-US" dirty="0"/>
              <a:t>순으로 진행되겠습니다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170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사용자에게 실시간으로 접속자를 보여주기 위해 사용한 </a:t>
            </a:r>
            <a:r>
              <a:rPr lang="en-US" altLang="ko-KR" dirty="0" err="1"/>
              <a:t>axios</a:t>
            </a:r>
            <a:r>
              <a:rPr lang="en-US" altLang="ko-KR" dirty="0"/>
              <a:t> </a:t>
            </a:r>
            <a:r>
              <a:rPr lang="ko-KR" altLang="en-US" dirty="0"/>
              <a:t>라이브러리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axios</a:t>
            </a:r>
            <a:r>
              <a:rPr lang="ko-KR" altLang="en-US" dirty="0"/>
              <a:t>는 </a:t>
            </a:r>
            <a:r>
              <a:rPr lang="ko-KR" altLang="en-US" b="1" dirty="0" err="1"/>
              <a:t>백엔드와</a:t>
            </a:r>
            <a:r>
              <a:rPr lang="ko-KR" altLang="en-US" b="1" dirty="0"/>
              <a:t> </a:t>
            </a:r>
            <a:r>
              <a:rPr lang="ko-KR" altLang="en-US" b="1" dirty="0" err="1"/>
              <a:t>프론트엔드의</a:t>
            </a:r>
            <a:r>
              <a:rPr lang="ko-KR" altLang="en-US" b="1" dirty="0"/>
              <a:t> 통신을 </a:t>
            </a:r>
            <a:r>
              <a:rPr lang="ko-KR" altLang="en-US" b="1" dirty="0" err="1"/>
              <a:t>쉽게하기</a:t>
            </a:r>
            <a:r>
              <a:rPr lang="ko-KR" altLang="en-US" b="1" dirty="0"/>
              <a:t> 위해 </a:t>
            </a:r>
            <a:r>
              <a:rPr lang="en-US" altLang="ko-KR" dirty="0" err="1"/>
              <a:t>AJax</a:t>
            </a:r>
            <a:r>
              <a:rPr lang="ko-KR" altLang="en-US" dirty="0"/>
              <a:t>와 더불어 </a:t>
            </a:r>
            <a:r>
              <a:rPr lang="ko-KR" altLang="en-US" b="1" dirty="0"/>
              <a:t>사용하는</a:t>
            </a:r>
            <a:r>
              <a:rPr lang="ko-KR" altLang="en-US" dirty="0"/>
              <a:t> </a:t>
            </a:r>
            <a:r>
              <a:rPr lang="en-US" altLang="ko-KR" b="1" dirty="0"/>
              <a:t>http </a:t>
            </a:r>
            <a:r>
              <a:rPr lang="ko-KR" altLang="en-US" b="1" dirty="0"/>
              <a:t>비동기 통신 라이브러리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 사용자가 채팅방을 생성한다면</a:t>
            </a:r>
            <a:r>
              <a:rPr lang="en-US" altLang="ko-KR" dirty="0"/>
              <a:t>, </a:t>
            </a:r>
            <a:r>
              <a:rPr lang="en-US" altLang="ko-KR" dirty="0" err="1"/>
              <a:t>axios</a:t>
            </a:r>
            <a:r>
              <a:rPr lang="ko-KR" altLang="en-US" dirty="0"/>
              <a:t>를 통해 </a:t>
            </a:r>
            <a:r>
              <a:rPr lang="ko-KR" altLang="en-US" b="1" dirty="0"/>
              <a:t>서버와 클라이언트가 </a:t>
            </a:r>
            <a:r>
              <a:rPr lang="ko-KR" altLang="en-US" b="1" dirty="0" err="1"/>
              <a:t>채팅방</a:t>
            </a:r>
            <a:r>
              <a:rPr lang="ko-KR" altLang="en-US" b="1" dirty="0"/>
              <a:t> 정보를 주고 받게 해주는 매개 역할</a:t>
            </a:r>
            <a:r>
              <a:rPr lang="ko-KR" altLang="en-US" dirty="0"/>
              <a:t>을 해줍니다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93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이런 기능을 통해 직접 구현한 저희 프로젝트 </a:t>
            </a:r>
            <a:r>
              <a:rPr lang="en-US" altLang="ko-KR" dirty="0"/>
              <a:t>Code Buddy</a:t>
            </a:r>
            <a:r>
              <a:rPr lang="ko-KR" altLang="en-US" dirty="0"/>
              <a:t>를 살펴보겠습니다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27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영상은 잘 보셨나요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그럼 저희 코드버디의 기대효과와 향 후 발전 방향을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11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문제해결능력 향상 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실시간 소통으로 </a:t>
            </a:r>
            <a:r>
              <a:rPr lang="ko-KR" altLang="en-US" dirty="0" err="1"/>
              <a:t>빠른소통능력과</a:t>
            </a:r>
            <a:r>
              <a:rPr lang="ko-KR" altLang="en-US" dirty="0"/>
              <a:t> 문제해결능력의 향상을 도모합니다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협업 및 원격 작업 간소화</a:t>
            </a:r>
          </a:p>
          <a:p>
            <a:r>
              <a:rPr lang="ko-KR" altLang="en-US" dirty="0"/>
              <a:t>   동시에 코드를 작성</a:t>
            </a:r>
            <a:r>
              <a:rPr lang="en-US" altLang="ko-KR" dirty="0"/>
              <a:t>, </a:t>
            </a:r>
            <a:r>
              <a:rPr lang="ko-KR" altLang="en-US" dirty="0"/>
              <a:t>수정하고 채팅을 통한 효율적인 협업 프로세스 구축이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622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활용방안은</a:t>
            </a:r>
          </a:p>
          <a:p>
            <a:endParaRPr lang="ko-KR" altLang="en-US" dirty="0"/>
          </a:p>
          <a:p>
            <a:r>
              <a:rPr lang="ko-KR" altLang="en-US" dirty="0"/>
              <a:t>웹 통합 개발환경을 구축해</a:t>
            </a:r>
          </a:p>
          <a:p>
            <a:r>
              <a:rPr lang="ko-KR" altLang="en-US" dirty="0"/>
              <a:t>    기기와 위치에 상관없이 실시간으로 소통하며 리뷰가 가능한 개발환경 조성이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온라인 교육환경을 조성해 </a:t>
            </a:r>
          </a:p>
          <a:p>
            <a:r>
              <a:rPr lang="ko-KR" altLang="en-US" dirty="0"/>
              <a:t>    개발자의 실시간 피드백을 기반으로 한 온라인 코딩 교육 서비스로 진출이 가능합니다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837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추후 발전 방향입니다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다양한 개발언어를 추가하고 온라인에서 테스트 가능한 데이터베이스를 구성하고자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사용자가 직접 문제를 출제할 수 있도록 코딩문제 게시판을 신설하고 사용자의 평가에 따라 정식문제로 출제할 수 있도록 만들겠습니다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93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마치고 팀원 소개 및 질의응답 시간을 갖겠습니다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035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여러분은 개발을 </a:t>
            </a:r>
            <a:r>
              <a:rPr lang="ko-KR" altLang="en-US" dirty="0" err="1"/>
              <a:t>할때</a:t>
            </a:r>
            <a:r>
              <a:rPr lang="ko-KR" altLang="en-US" dirty="0"/>
              <a:t> 어떤 것이 가장 필요하다고 생각하시나요</a:t>
            </a:r>
            <a:r>
              <a:rPr lang="en-US" altLang="ko-KR" dirty="0"/>
              <a:t>? /</a:t>
            </a:r>
          </a:p>
          <a:p>
            <a:r>
              <a:rPr lang="ko-KR" altLang="en-US" dirty="0"/>
              <a:t>오래 앉아있을 수 있는 </a:t>
            </a:r>
            <a:r>
              <a:rPr lang="ko-KR" altLang="en-US" dirty="0" err="1"/>
              <a:t>강철엉덩이</a:t>
            </a:r>
            <a:r>
              <a:rPr lang="en-US" altLang="ko-KR" dirty="0"/>
              <a:t>? /</a:t>
            </a:r>
          </a:p>
          <a:p>
            <a:r>
              <a:rPr lang="ko-KR" altLang="en-US" dirty="0"/>
              <a:t>하루를 버티게 해줄 커피</a:t>
            </a:r>
            <a:r>
              <a:rPr lang="en-US" altLang="ko-KR" dirty="0"/>
              <a:t>? /</a:t>
            </a:r>
          </a:p>
          <a:p>
            <a:r>
              <a:rPr lang="ko-KR" altLang="en-US" dirty="0"/>
              <a:t>다양한 기능의 </a:t>
            </a:r>
            <a:r>
              <a:rPr lang="ko-KR" altLang="en-US" dirty="0" err="1"/>
              <a:t>개발툴</a:t>
            </a:r>
            <a:r>
              <a:rPr lang="en-US" altLang="ko-KR" dirty="0"/>
              <a:t>? /</a:t>
            </a:r>
          </a:p>
          <a:p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 b="1" dirty="0" err="1"/>
              <a:t>팀업</a:t>
            </a:r>
            <a:r>
              <a:rPr lang="ko-KR" altLang="en-US" dirty="0"/>
              <a:t> 이라고 생각합니다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아</a:t>
            </a:r>
            <a:r>
              <a:rPr lang="en-US" altLang="ko-KR" dirty="0"/>
              <a:t>, 1</a:t>
            </a:r>
            <a:r>
              <a:rPr lang="ko-KR" altLang="en-US" dirty="0"/>
              <a:t>인 개발 물론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입문 개발자가 </a:t>
            </a:r>
            <a:r>
              <a:rPr lang="ko-KR" altLang="en-US" dirty="0" err="1"/>
              <a:t>풀스택으로</a:t>
            </a:r>
            <a:r>
              <a:rPr lang="ko-KR" altLang="en-US" dirty="0"/>
              <a:t> 개발 한다면 수많은 난관을 거치며 하나의 프로젝트를 완성하는데 많은 시간을 소모할 것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홀로 고난을 이겨내는 것보다 함께 어려움을 </a:t>
            </a:r>
            <a:r>
              <a:rPr lang="ko-KR" altLang="en-US" dirty="0" err="1"/>
              <a:t>해쳐나간다면</a:t>
            </a:r>
            <a:r>
              <a:rPr lang="ko-KR" altLang="en-US" dirty="0"/>
              <a:t> 훨씬 효율적이고 완성도 있는 결과를 이끌어 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이러한 고민을 토대로 서로 도움을 줄 수 있는 방법을 찾고자 </a:t>
            </a:r>
            <a:r>
              <a:rPr lang="en-US" altLang="ko-KR" dirty="0"/>
              <a:t>/</a:t>
            </a:r>
          </a:p>
          <a:p>
            <a:endParaRPr lang="ko-KR" altLang="en-US" dirty="0"/>
          </a:p>
          <a:p>
            <a:r>
              <a:rPr lang="en-US" altLang="ko-KR" dirty="0"/>
              <a:t>'</a:t>
            </a:r>
            <a:r>
              <a:rPr lang="ko-KR" altLang="en-US" dirty="0"/>
              <a:t>입문자를 위한 실시간 스터디 서비스</a:t>
            </a:r>
            <a:r>
              <a:rPr lang="en-US" altLang="ko-KR" dirty="0"/>
              <a:t>, </a:t>
            </a:r>
            <a:r>
              <a:rPr lang="ko-KR" altLang="en-US" b="1" dirty="0"/>
              <a:t>코드버디</a:t>
            </a:r>
            <a:r>
              <a:rPr lang="en-US" altLang="ko-KR" dirty="0"/>
              <a:t>'</a:t>
            </a:r>
            <a:r>
              <a:rPr lang="ko-KR" altLang="en-US" dirty="0"/>
              <a:t>를 개발하게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80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입문자들은 어떻게 생각할까요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여기 그래프를 보시면</a:t>
            </a:r>
          </a:p>
          <a:p>
            <a:r>
              <a:rPr lang="ko-KR" altLang="en-US" b="1" dirty="0"/>
              <a:t>특정 단계</a:t>
            </a:r>
            <a:r>
              <a:rPr lang="ko-KR" altLang="en-US" dirty="0"/>
              <a:t>에서 문제 해결을 하는 과정에 </a:t>
            </a:r>
            <a:r>
              <a:rPr lang="ko-KR" altLang="en-US" b="1" dirty="0"/>
              <a:t>어려움</a:t>
            </a:r>
            <a:r>
              <a:rPr lang="ko-KR" altLang="en-US" dirty="0"/>
              <a:t>을 겪고 있음을 알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55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ko-KR" altLang="en-US" b="1" dirty="0"/>
              <a:t>입문 개발자를 대상</a:t>
            </a:r>
            <a:r>
              <a:rPr lang="ko-KR" altLang="en-US" dirty="0"/>
              <a:t>으로 한 </a:t>
            </a:r>
            <a:r>
              <a:rPr lang="ko-KR" altLang="en-US" b="1" dirty="0"/>
              <a:t>설문조사</a:t>
            </a:r>
            <a:r>
              <a:rPr lang="ko-KR" altLang="en-US" dirty="0"/>
              <a:t>를 보면</a:t>
            </a:r>
          </a:p>
          <a:p>
            <a:endParaRPr lang="ko-KR" altLang="en-US" dirty="0"/>
          </a:p>
          <a:p>
            <a:r>
              <a:rPr lang="ko-KR" altLang="en-US" b="1" dirty="0"/>
              <a:t>문제를 해결</a:t>
            </a:r>
            <a:r>
              <a:rPr lang="ko-KR" altLang="en-US" dirty="0"/>
              <a:t>하는 방식은 </a:t>
            </a:r>
            <a:r>
              <a:rPr lang="ko-KR" altLang="en-US" b="1" dirty="0" err="1"/>
              <a:t>구글링</a:t>
            </a:r>
            <a:r>
              <a:rPr lang="en-US" altLang="ko-KR" dirty="0"/>
              <a:t>, </a:t>
            </a:r>
            <a:r>
              <a:rPr lang="ko-KR" altLang="en-US" b="1" dirty="0"/>
              <a:t>인공지능</a:t>
            </a:r>
            <a:r>
              <a:rPr lang="ko-KR" altLang="en-US" dirty="0"/>
              <a:t> 가장 많았으나 </a:t>
            </a:r>
          </a:p>
          <a:p>
            <a:r>
              <a:rPr lang="ko-KR" altLang="en-US" dirty="0"/>
              <a:t>구글링은 본인의 상황과 </a:t>
            </a:r>
            <a:r>
              <a:rPr lang="ko-KR" altLang="en-US" b="1" dirty="0"/>
              <a:t>딱 맞는 검색결과</a:t>
            </a:r>
            <a:r>
              <a:rPr lang="ko-KR" altLang="en-US" dirty="0"/>
              <a:t>를 찾기 어렵다는 문제가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인공지능은 </a:t>
            </a:r>
            <a:r>
              <a:rPr lang="ko-KR" altLang="en-US" b="1" dirty="0"/>
              <a:t>문장의 의미를 정확히 전달하는 것에 한계</a:t>
            </a:r>
            <a:r>
              <a:rPr lang="ko-KR" altLang="en-US" dirty="0"/>
              <a:t>가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574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'</a:t>
            </a:r>
            <a:r>
              <a:rPr lang="ko-KR" altLang="en-US" dirty="0"/>
              <a:t>가장 </a:t>
            </a:r>
            <a:r>
              <a:rPr lang="ko-KR" altLang="en-US" b="1" dirty="0"/>
              <a:t>필요한 기능</a:t>
            </a:r>
            <a:r>
              <a:rPr lang="ko-KR" altLang="en-US" dirty="0"/>
              <a:t>이 무엇인가</a:t>
            </a:r>
            <a:r>
              <a:rPr lang="en-US" altLang="ko-KR" dirty="0"/>
              <a:t>'</a:t>
            </a:r>
            <a:r>
              <a:rPr lang="ko-KR" altLang="en-US" dirty="0"/>
              <a:t>의 답변은 </a:t>
            </a:r>
            <a:r>
              <a:rPr lang="ko-KR" altLang="en-US" b="1" dirty="0"/>
              <a:t>코드</a:t>
            </a:r>
            <a:r>
              <a:rPr lang="ko-KR" altLang="en-US" dirty="0"/>
              <a:t>에 대한 </a:t>
            </a:r>
            <a:r>
              <a:rPr lang="ko-KR" altLang="en-US" b="1" dirty="0"/>
              <a:t>피드백</a:t>
            </a:r>
            <a:r>
              <a:rPr lang="ko-KR" altLang="en-US" dirty="0"/>
              <a:t>을 가장 많이 필요로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896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실무자들은 어떨까요 </a:t>
            </a:r>
          </a:p>
          <a:p>
            <a:r>
              <a:rPr lang="ko-KR" altLang="en-US" dirty="0"/>
              <a:t>개발 문화에 대한 도표를 보시면 </a:t>
            </a:r>
            <a:r>
              <a:rPr lang="ko-KR" altLang="en-US" b="1" dirty="0"/>
              <a:t>코드 리뷰</a:t>
            </a:r>
            <a:r>
              <a:rPr lang="ko-KR" altLang="en-US" dirty="0"/>
              <a:t>를 가장 많이 도입하여 </a:t>
            </a:r>
            <a:r>
              <a:rPr lang="ko-KR" altLang="en-US" b="1" dirty="0"/>
              <a:t>개발자간 피드백의 중요성</a:t>
            </a:r>
            <a:r>
              <a:rPr lang="ko-KR" altLang="en-US" dirty="0"/>
              <a:t>을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914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요구사항을 바탕으로 유사서비스를 조사해보았습니다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63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프로그래머스와</a:t>
            </a:r>
            <a:r>
              <a:rPr lang="ko-KR" altLang="en-US" dirty="0"/>
              <a:t> </a:t>
            </a:r>
            <a:r>
              <a:rPr lang="ko-KR" altLang="en-US" dirty="0" err="1"/>
              <a:t>코드카데미를</a:t>
            </a:r>
            <a:r>
              <a:rPr lang="ko-KR" altLang="en-US" dirty="0"/>
              <a:t> 보면 </a:t>
            </a:r>
          </a:p>
          <a:p>
            <a:r>
              <a:rPr lang="ko-KR" altLang="en-US" dirty="0"/>
              <a:t>교육플랫폼으로 다양한 문제를 제공하나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E03CE-76FE-4052-8F3A-F5FD1A04293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1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9.png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21" Type="http://schemas.openxmlformats.org/officeDocument/2006/relationships/image" Target="../media/image96.png"/><Relationship Id="rId7" Type="http://schemas.openxmlformats.org/officeDocument/2006/relationships/image" Target="../media/image5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2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91.png"/><Relationship Id="rId10" Type="http://schemas.openxmlformats.org/officeDocument/2006/relationships/image" Target="../media/image12.png"/><Relationship Id="rId19" Type="http://schemas.openxmlformats.org/officeDocument/2006/relationships/image" Target="../media/image94.png"/><Relationship Id="rId4" Type="http://schemas.openxmlformats.org/officeDocument/2006/relationships/image" Target="../media/image2.png"/><Relationship Id="rId9" Type="http://schemas.openxmlformats.org/officeDocument/2006/relationships/image" Target="../media/image87.png"/><Relationship Id="rId14" Type="http://schemas.openxmlformats.org/officeDocument/2006/relationships/image" Target="../media/image90.png"/><Relationship Id="rId22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9.png"/><Relationship Id="rId18" Type="http://schemas.openxmlformats.org/officeDocument/2006/relationships/image" Target="../media/image9.png"/><Relationship Id="rId3" Type="http://schemas.openxmlformats.org/officeDocument/2006/relationships/image" Target="../media/image1.png"/><Relationship Id="rId21" Type="http://schemas.openxmlformats.org/officeDocument/2006/relationships/image" Target="../media/image96.png"/><Relationship Id="rId7" Type="http://schemas.openxmlformats.org/officeDocument/2006/relationships/image" Target="../media/image5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2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91.png"/><Relationship Id="rId10" Type="http://schemas.openxmlformats.org/officeDocument/2006/relationships/image" Target="../media/image12.png"/><Relationship Id="rId19" Type="http://schemas.openxmlformats.org/officeDocument/2006/relationships/image" Target="../media/image94.png"/><Relationship Id="rId4" Type="http://schemas.openxmlformats.org/officeDocument/2006/relationships/image" Target="../media/image2.png"/><Relationship Id="rId9" Type="http://schemas.openxmlformats.org/officeDocument/2006/relationships/image" Target="../media/image87.png"/><Relationship Id="rId14" Type="http://schemas.openxmlformats.org/officeDocument/2006/relationships/image" Target="../media/image90.png"/><Relationship Id="rId22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1.png"/><Relationship Id="rId21" Type="http://schemas.openxmlformats.org/officeDocument/2006/relationships/image" Target="../media/image108.png"/><Relationship Id="rId7" Type="http://schemas.openxmlformats.org/officeDocument/2006/relationships/image" Target="../media/image5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24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image" Target="../media/image12.png"/><Relationship Id="rId19" Type="http://schemas.openxmlformats.org/officeDocument/2006/relationships/image" Target="../media/image106.png"/><Relationship Id="rId4" Type="http://schemas.openxmlformats.org/officeDocument/2006/relationships/image" Target="../media/image2.png"/><Relationship Id="rId9" Type="http://schemas.openxmlformats.org/officeDocument/2006/relationships/image" Target="../media/image98.png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5" Type="http://schemas.openxmlformats.org/officeDocument/2006/relationships/image" Target="../media/image112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2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1.png"/><Relationship Id="rId5" Type="http://schemas.openxmlformats.org/officeDocument/2006/relationships/image" Target="../media/image3.png"/><Relationship Id="rId15" Type="http://schemas.openxmlformats.org/officeDocument/2006/relationships/image" Target="../media/image97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.png"/><Relationship Id="rId21" Type="http://schemas.openxmlformats.org/officeDocument/2006/relationships/image" Target="../media/image124.png"/><Relationship Id="rId7" Type="http://schemas.openxmlformats.org/officeDocument/2006/relationships/image" Target="../media/image5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1.png"/><Relationship Id="rId24" Type="http://schemas.openxmlformats.org/officeDocument/2006/relationships/image" Target="../media/image127.png"/><Relationship Id="rId5" Type="http://schemas.openxmlformats.org/officeDocument/2006/relationships/image" Target="../media/image3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2.png"/><Relationship Id="rId19" Type="http://schemas.openxmlformats.org/officeDocument/2006/relationships/image" Target="../media/image122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5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7" Type="http://schemas.openxmlformats.org/officeDocument/2006/relationships/image" Target="../media/image5.png"/><Relationship Id="rId12" Type="http://schemas.openxmlformats.org/officeDocument/2006/relationships/image" Target="../media/image41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5" Type="http://schemas.openxmlformats.org/officeDocument/2006/relationships/image" Target="../media/image3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9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1.png"/><Relationship Id="rId5" Type="http://schemas.openxmlformats.org/officeDocument/2006/relationships/image" Target="../media/image3.png"/><Relationship Id="rId10" Type="http://schemas.openxmlformats.org/officeDocument/2006/relationships/image" Target="../media/image11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52.png"/><Relationship Id="rId5" Type="http://schemas.openxmlformats.org/officeDocument/2006/relationships/image" Target="../media/image3.png"/><Relationship Id="rId10" Type="http://schemas.openxmlformats.org/officeDocument/2006/relationships/image" Target="../media/image11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5.png"/><Relationship Id="rId18" Type="http://schemas.openxmlformats.org/officeDocument/2006/relationships/image" Target="../media/image158.png"/><Relationship Id="rId3" Type="http://schemas.openxmlformats.org/officeDocument/2006/relationships/image" Target="../media/image1.png"/><Relationship Id="rId21" Type="http://schemas.openxmlformats.org/officeDocument/2006/relationships/image" Target="../media/image161.png"/><Relationship Id="rId7" Type="http://schemas.openxmlformats.org/officeDocument/2006/relationships/image" Target="../media/image5.png"/><Relationship Id="rId12" Type="http://schemas.openxmlformats.org/officeDocument/2006/relationships/image" Target="../media/image41.png"/><Relationship Id="rId17" Type="http://schemas.openxmlformats.org/officeDocument/2006/relationships/image" Target="../media/image15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openxmlformats.org/officeDocument/2006/relationships/image" Target="../media/image155.png"/><Relationship Id="rId10" Type="http://schemas.openxmlformats.org/officeDocument/2006/relationships/image" Target="../media/image153.png"/><Relationship Id="rId19" Type="http://schemas.openxmlformats.org/officeDocument/2006/relationships/image" Target="../media/image159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17" Type="http://schemas.openxmlformats.org/officeDocument/2006/relationships/image" Target="../media/image24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24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23" Type="http://schemas.openxmlformats.org/officeDocument/2006/relationships/image" Target="../media/image9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5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.png"/><Relationship Id="rId21" Type="http://schemas.openxmlformats.org/officeDocument/2006/relationships/image" Target="../media/image171.png"/><Relationship Id="rId7" Type="http://schemas.openxmlformats.org/officeDocument/2006/relationships/image" Target="../media/image5.png"/><Relationship Id="rId12" Type="http://schemas.openxmlformats.org/officeDocument/2006/relationships/image" Target="../media/image41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24" Type="http://schemas.openxmlformats.org/officeDocument/2006/relationships/image" Target="../media/image174.png"/><Relationship Id="rId5" Type="http://schemas.openxmlformats.org/officeDocument/2006/relationships/image" Target="../media/image3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3.png"/><Relationship Id="rId19" Type="http://schemas.openxmlformats.org/officeDocument/2006/relationships/image" Target="../media/image169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5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" Type="http://schemas.openxmlformats.org/officeDocument/2006/relationships/image" Target="../media/image1.png"/><Relationship Id="rId21" Type="http://schemas.openxmlformats.org/officeDocument/2006/relationships/image" Target="../media/image187.png"/><Relationship Id="rId7" Type="http://schemas.openxmlformats.org/officeDocument/2006/relationships/image" Target="../media/image5.png"/><Relationship Id="rId12" Type="http://schemas.openxmlformats.org/officeDocument/2006/relationships/image" Target="../media/image41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5" Type="http://schemas.openxmlformats.org/officeDocument/2006/relationships/image" Target="../media/image3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10" Type="http://schemas.openxmlformats.org/officeDocument/2006/relationships/image" Target="../media/image180.png"/><Relationship Id="rId19" Type="http://schemas.openxmlformats.org/officeDocument/2006/relationships/image" Target="../media/image185.png"/><Relationship Id="rId31" Type="http://schemas.openxmlformats.org/officeDocument/2006/relationships/image" Target="../media/image197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71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00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20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202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04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8.png"/><Relationship Id="rId18" Type="http://schemas.openxmlformats.org/officeDocument/2006/relationships/image" Target="../media/image213.png"/><Relationship Id="rId3" Type="http://schemas.openxmlformats.org/officeDocument/2006/relationships/image" Target="../media/image1.png"/><Relationship Id="rId21" Type="http://schemas.openxmlformats.org/officeDocument/2006/relationships/image" Target="../media/image216.png"/><Relationship Id="rId7" Type="http://schemas.openxmlformats.org/officeDocument/2006/relationships/image" Target="../media/image5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1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1.png"/><Relationship Id="rId24" Type="http://schemas.openxmlformats.org/officeDocument/2006/relationships/image" Target="../media/image219.png"/><Relationship Id="rId5" Type="http://schemas.openxmlformats.org/officeDocument/2006/relationships/image" Target="../media/image3.png"/><Relationship Id="rId15" Type="http://schemas.openxmlformats.org/officeDocument/2006/relationships/image" Target="../media/image210.png"/><Relationship Id="rId23" Type="http://schemas.openxmlformats.org/officeDocument/2006/relationships/image" Target="../media/image218.png"/><Relationship Id="rId10" Type="http://schemas.openxmlformats.org/officeDocument/2006/relationships/image" Target="../media/image12.png"/><Relationship Id="rId19" Type="http://schemas.openxmlformats.org/officeDocument/2006/relationships/image" Target="../media/image214.png"/><Relationship Id="rId4" Type="http://schemas.openxmlformats.org/officeDocument/2006/relationships/image" Target="../media/image2.png"/><Relationship Id="rId9" Type="http://schemas.openxmlformats.org/officeDocument/2006/relationships/image" Target="../media/image206.png"/><Relationship Id="rId14" Type="http://schemas.openxmlformats.org/officeDocument/2006/relationships/image" Target="../media/image209.png"/><Relationship Id="rId22" Type="http://schemas.openxmlformats.org/officeDocument/2006/relationships/image" Target="../media/image2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7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21" Type="http://schemas.openxmlformats.org/officeDocument/2006/relationships/image" Target="../media/image224.png"/><Relationship Id="rId7" Type="http://schemas.openxmlformats.org/officeDocument/2006/relationships/image" Target="../media/image5.png"/><Relationship Id="rId12" Type="http://schemas.openxmlformats.org/officeDocument/2006/relationships/image" Target="../media/image221.png"/><Relationship Id="rId17" Type="http://schemas.openxmlformats.org/officeDocument/2006/relationships/image" Target="../media/image12.png"/><Relationship Id="rId25" Type="http://schemas.openxmlformats.org/officeDocument/2006/relationships/image" Target="../media/image22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13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16.png"/><Relationship Id="rId24" Type="http://schemas.openxmlformats.org/officeDocument/2006/relationships/image" Target="../media/image217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226.png"/><Relationship Id="rId10" Type="http://schemas.openxmlformats.org/officeDocument/2006/relationships/image" Target="../media/image215.png"/><Relationship Id="rId19" Type="http://schemas.openxmlformats.org/officeDocument/2006/relationships/image" Target="../media/image222.png"/><Relationship Id="rId4" Type="http://schemas.openxmlformats.org/officeDocument/2006/relationships/image" Target="../media/image2.png"/><Relationship Id="rId9" Type="http://schemas.openxmlformats.org/officeDocument/2006/relationships/image" Target="../media/image220.png"/><Relationship Id="rId14" Type="http://schemas.openxmlformats.org/officeDocument/2006/relationships/image" Target="../media/image208.png"/><Relationship Id="rId22" Type="http://schemas.openxmlformats.org/officeDocument/2006/relationships/image" Target="../media/image2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3.png"/><Relationship Id="rId18" Type="http://schemas.openxmlformats.org/officeDocument/2006/relationships/image" Target="../media/image229.png"/><Relationship Id="rId3" Type="http://schemas.openxmlformats.org/officeDocument/2006/relationships/image" Target="../media/image1.png"/><Relationship Id="rId21" Type="http://schemas.openxmlformats.org/officeDocument/2006/relationships/image" Target="../media/image23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20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07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16.png"/><Relationship Id="rId5" Type="http://schemas.openxmlformats.org/officeDocument/2006/relationships/image" Target="../media/image3.png"/><Relationship Id="rId15" Type="http://schemas.openxmlformats.org/officeDocument/2006/relationships/image" Target="../media/image41.png"/><Relationship Id="rId23" Type="http://schemas.openxmlformats.org/officeDocument/2006/relationships/image" Target="../media/image234.png"/><Relationship Id="rId10" Type="http://schemas.openxmlformats.org/officeDocument/2006/relationships/image" Target="../media/image215.png"/><Relationship Id="rId19" Type="http://schemas.openxmlformats.org/officeDocument/2006/relationships/image" Target="../media/image230.png"/><Relationship Id="rId4" Type="http://schemas.openxmlformats.org/officeDocument/2006/relationships/image" Target="../media/image2.png"/><Relationship Id="rId9" Type="http://schemas.openxmlformats.org/officeDocument/2006/relationships/image" Target="../media/image228.png"/><Relationship Id="rId14" Type="http://schemas.openxmlformats.org/officeDocument/2006/relationships/image" Target="../media/image12.png"/><Relationship Id="rId22" Type="http://schemas.openxmlformats.org/officeDocument/2006/relationships/image" Target="../media/image2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35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0.png"/><Relationship Id="rId18" Type="http://schemas.openxmlformats.org/officeDocument/2006/relationships/image" Target="../media/image244.png"/><Relationship Id="rId26" Type="http://schemas.openxmlformats.org/officeDocument/2006/relationships/image" Target="../media/image252.png"/><Relationship Id="rId3" Type="http://schemas.openxmlformats.org/officeDocument/2006/relationships/image" Target="../media/image2.png"/><Relationship Id="rId21" Type="http://schemas.openxmlformats.org/officeDocument/2006/relationships/image" Target="../media/image247.png"/><Relationship Id="rId7" Type="http://schemas.openxmlformats.org/officeDocument/2006/relationships/image" Target="../media/image6.png"/><Relationship Id="rId12" Type="http://schemas.openxmlformats.org/officeDocument/2006/relationships/image" Target="../media/image239.png"/><Relationship Id="rId17" Type="http://schemas.openxmlformats.org/officeDocument/2006/relationships/image" Target="../media/image243.png"/><Relationship Id="rId25" Type="http://schemas.openxmlformats.org/officeDocument/2006/relationships/image" Target="../media/image251.png"/><Relationship Id="rId2" Type="http://schemas.openxmlformats.org/officeDocument/2006/relationships/image" Target="../media/image1.png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8.png"/><Relationship Id="rId24" Type="http://schemas.openxmlformats.org/officeDocument/2006/relationships/image" Target="../media/image25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249.png"/><Relationship Id="rId10" Type="http://schemas.openxmlformats.org/officeDocument/2006/relationships/image" Target="../media/image13.png"/><Relationship Id="rId19" Type="http://schemas.openxmlformats.org/officeDocument/2006/relationships/image" Target="../media/image245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241.png"/><Relationship Id="rId22" Type="http://schemas.openxmlformats.org/officeDocument/2006/relationships/image" Target="../media/image2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9.png"/><Relationship Id="rId18" Type="http://schemas.openxmlformats.org/officeDocument/2006/relationships/image" Target="../media/image260.png"/><Relationship Id="rId3" Type="http://schemas.openxmlformats.org/officeDocument/2006/relationships/image" Target="../media/image2.png"/><Relationship Id="rId21" Type="http://schemas.openxmlformats.org/officeDocument/2006/relationships/image" Target="../media/image263.png"/><Relationship Id="rId7" Type="http://schemas.openxmlformats.org/officeDocument/2006/relationships/image" Target="../media/image6.png"/><Relationship Id="rId12" Type="http://schemas.openxmlformats.org/officeDocument/2006/relationships/image" Target="../media/image258.png"/><Relationship Id="rId17" Type="http://schemas.openxmlformats.org/officeDocument/2006/relationships/image" Target="../media/image213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7.png"/><Relationship Id="rId24" Type="http://schemas.openxmlformats.org/officeDocument/2006/relationships/image" Target="../media/image266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265.png"/><Relationship Id="rId10" Type="http://schemas.openxmlformats.org/officeDocument/2006/relationships/image" Target="../media/image256.png"/><Relationship Id="rId19" Type="http://schemas.openxmlformats.org/officeDocument/2006/relationships/image" Target="../media/image261.png"/><Relationship Id="rId4" Type="http://schemas.openxmlformats.org/officeDocument/2006/relationships/image" Target="../media/image3.png"/><Relationship Id="rId9" Type="http://schemas.openxmlformats.org/officeDocument/2006/relationships/image" Target="../media/image255.png"/><Relationship Id="rId14" Type="http://schemas.openxmlformats.org/officeDocument/2006/relationships/image" Target="../media/image259.png"/><Relationship Id="rId22" Type="http://schemas.openxmlformats.org/officeDocument/2006/relationships/image" Target="../media/image2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7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0.png"/><Relationship Id="rId17" Type="http://schemas.openxmlformats.org/officeDocument/2006/relationships/image" Target="../media/image273.png"/><Relationship Id="rId2" Type="http://schemas.openxmlformats.org/officeDocument/2006/relationships/image" Target="../media/image1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9.png"/><Relationship Id="rId5" Type="http://schemas.openxmlformats.org/officeDocument/2006/relationships/image" Target="../media/image4.png"/><Relationship Id="rId15" Type="http://schemas.openxmlformats.org/officeDocument/2006/relationships/image" Target="../media/image271.png"/><Relationship Id="rId10" Type="http://schemas.openxmlformats.org/officeDocument/2006/relationships/image" Target="../media/image268.png"/><Relationship Id="rId4" Type="http://schemas.openxmlformats.org/officeDocument/2006/relationships/image" Target="../media/image267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7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275.png"/><Relationship Id="rId4" Type="http://schemas.openxmlformats.org/officeDocument/2006/relationships/image" Target="../media/image3.png"/><Relationship Id="rId9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1.png"/><Relationship Id="rId21" Type="http://schemas.openxmlformats.org/officeDocument/2006/relationships/image" Target="../media/image50.png"/><Relationship Id="rId7" Type="http://schemas.openxmlformats.org/officeDocument/2006/relationships/image" Target="../media/image5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24" Type="http://schemas.openxmlformats.org/officeDocument/2006/relationships/image" Target="../media/image53.png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customXml" Target="../ink/ink1.xml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59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41.png"/><Relationship Id="rId5" Type="http://schemas.openxmlformats.org/officeDocument/2006/relationships/image" Target="../media/image3.png"/><Relationship Id="rId15" Type="http://schemas.openxmlformats.org/officeDocument/2006/relationships/image" Target="../media/image60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57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3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4.png"/><Relationship Id="rId5" Type="http://schemas.openxmlformats.org/officeDocument/2006/relationships/image" Target="../media/image3.png"/><Relationship Id="rId15" Type="http://schemas.openxmlformats.org/officeDocument/2006/relationships/image" Target="../media/image41.png"/><Relationship Id="rId10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12.png"/><Relationship Id="rId3" Type="http://schemas.openxmlformats.org/officeDocument/2006/relationships/image" Target="../media/image1.png"/><Relationship Id="rId21" Type="http://schemas.openxmlformats.org/officeDocument/2006/relationships/image" Target="../media/image81.png"/><Relationship Id="rId7" Type="http://schemas.openxmlformats.org/officeDocument/2006/relationships/image" Target="../media/image5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3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4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2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5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8970" y="2910618"/>
            <a:ext cx="14832823" cy="29553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6113" y="4220228"/>
            <a:ext cx="14347585" cy="29553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308003" y="4749852"/>
            <a:ext cx="393006" cy="393006"/>
            <a:chOff x="13308003" y="4749852"/>
            <a:chExt cx="393006" cy="3930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08003" y="4749852"/>
              <a:ext cx="393006" cy="39300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22294" y="4642613"/>
            <a:ext cx="818139" cy="6810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93065" y="6458490"/>
            <a:ext cx="8299584" cy="1065187"/>
            <a:chOff x="4993065" y="6458490"/>
            <a:chExt cx="8299584" cy="106518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93065" y="6458490"/>
              <a:ext cx="8299584" cy="10651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16782" y="6680404"/>
            <a:ext cx="621359" cy="621359"/>
            <a:chOff x="11916782" y="6680404"/>
            <a:chExt cx="621359" cy="6213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16782" y="6680404"/>
              <a:ext cx="621359" cy="6213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68155" y="6568451"/>
            <a:ext cx="6685931" cy="102979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582331" y="2690383"/>
            <a:ext cx="16733924" cy="8911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47204" y="1557453"/>
            <a:ext cx="18160262" cy="21698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82741" y="2020900"/>
            <a:ext cx="393006" cy="393006"/>
            <a:chOff x="10982741" y="2020900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2741" y="2020900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88027" y="1910596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31267" y="3464115"/>
            <a:ext cx="5961961" cy="4384791"/>
            <a:chOff x="2931267" y="3464115"/>
            <a:chExt cx="5961961" cy="43847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1267" y="3464115"/>
              <a:ext cx="5961961" cy="4384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60439" y="3418400"/>
            <a:ext cx="5962587" cy="4384791"/>
            <a:chOff x="9460439" y="3418400"/>
            <a:chExt cx="5962587" cy="43847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60439" y="3418400"/>
              <a:ext cx="5962587" cy="43847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20648" y="3752985"/>
            <a:ext cx="4824801" cy="10656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84610" y="3713052"/>
            <a:ext cx="4641534" cy="11854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0CD0E7A-983E-3CB0-2F57-26E5DC922C2B}"/>
              </a:ext>
            </a:extLst>
          </p:cNvPr>
          <p:cNvGrpSpPr/>
          <p:nvPr/>
        </p:nvGrpSpPr>
        <p:grpSpPr>
          <a:xfrm>
            <a:off x="3716306" y="6309868"/>
            <a:ext cx="4341834" cy="1056415"/>
            <a:chOff x="3716306" y="6309868"/>
            <a:chExt cx="4341834" cy="1056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780072" y="6309868"/>
              <a:ext cx="4278068" cy="1052235"/>
              <a:chOff x="3780072" y="6309868"/>
              <a:chExt cx="4278068" cy="105223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80072" y="6309868"/>
                <a:ext cx="4278068" cy="105223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6306" y="6468693"/>
              <a:ext cx="4315504" cy="8975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80072" y="4969052"/>
            <a:ext cx="4278068" cy="1052235"/>
            <a:chOff x="3780072" y="4969052"/>
            <a:chExt cx="4278068" cy="10522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80072" y="4969052"/>
              <a:ext cx="4278068" cy="105223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65069" y="5129707"/>
            <a:ext cx="3501447" cy="8975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250699" y="4969052"/>
            <a:ext cx="4278068" cy="1052235"/>
            <a:chOff x="10250699" y="4969052"/>
            <a:chExt cx="4278068" cy="10522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50699" y="4969052"/>
              <a:ext cx="4278068" cy="105223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04532" y="5103974"/>
            <a:ext cx="3414238" cy="8975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02699" y="6332723"/>
            <a:ext cx="4278068" cy="1052235"/>
            <a:chOff x="10302699" y="6332723"/>
            <a:chExt cx="4278068" cy="10522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02699" y="6332723"/>
              <a:ext cx="4278068" cy="105223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79273" y="6462979"/>
            <a:ext cx="3566038" cy="89759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74678" y="1332487"/>
            <a:ext cx="3132642" cy="5447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8285" y="533976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47204" y="1557453"/>
            <a:ext cx="18160262" cy="21698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82741" y="2020900"/>
            <a:ext cx="393006" cy="393006"/>
            <a:chOff x="10982741" y="2020900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2741" y="2020900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88027" y="1910596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31267" y="3464115"/>
            <a:ext cx="5961961" cy="4384791"/>
            <a:chOff x="2931267" y="3464115"/>
            <a:chExt cx="5961961" cy="43847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31267" y="3464115"/>
              <a:ext cx="5961961" cy="43847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60439" y="3418400"/>
            <a:ext cx="5962587" cy="4384791"/>
            <a:chOff x="9460439" y="3418400"/>
            <a:chExt cx="5962587" cy="43847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60439" y="3418400"/>
              <a:ext cx="5962587" cy="438479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20648" y="3752985"/>
            <a:ext cx="4824801" cy="106569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84610" y="3713052"/>
            <a:ext cx="4641534" cy="118549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0CD0E7A-983E-3CB0-2F57-26E5DC922C2B}"/>
              </a:ext>
            </a:extLst>
          </p:cNvPr>
          <p:cNvGrpSpPr/>
          <p:nvPr/>
        </p:nvGrpSpPr>
        <p:grpSpPr>
          <a:xfrm>
            <a:off x="3716306" y="6309868"/>
            <a:ext cx="4341834" cy="1056415"/>
            <a:chOff x="3716306" y="6309868"/>
            <a:chExt cx="4341834" cy="10564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780072" y="6309868"/>
              <a:ext cx="4278068" cy="1052235"/>
              <a:chOff x="3780072" y="6309868"/>
              <a:chExt cx="4278068" cy="105223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80072" y="6309868"/>
                <a:ext cx="4278068" cy="105223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16306" y="6468693"/>
              <a:ext cx="4315504" cy="8975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780072" y="4969052"/>
            <a:ext cx="4278068" cy="1052235"/>
            <a:chOff x="3780072" y="4969052"/>
            <a:chExt cx="4278068" cy="105223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80072" y="4969052"/>
              <a:ext cx="4278068" cy="105223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65069" y="5129707"/>
            <a:ext cx="3501447" cy="8975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250699" y="4969052"/>
            <a:ext cx="4278068" cy="1052235"/>
            <a:chOff x="10250699" y="4969052"/>
            <a:chExt cx="4278068" cy="105223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50699" y="4969052"/>
              <a:ext cx="4278068" cy="105223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04532" y="5103974"/>
            <a:ext cx="3414238" cy="8975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02699" y="6332723"/>
            <a:ext cx="4278068" cy="1052235"/>
            <a:chOff x="10302699" y="6332723"/>
            <a:chExt cx="4278068" cy="105223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02699" y="6332723"/>
              <a:ext cx="4278068" cy="105223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79273" y="6462979"/>
            <a:ext cx="3566038" cy="89759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74678" y="1332487"/>
            <a:ext cx="3132642" cy="5447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AFAC9C6-7A57-D2B2-B140-3FFCA8D7030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dk1">
              <a:alpha val="82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이들의 단점</a:t>
            </a:r>
            <a:r>
              <a:rPr lang="en-US" altLang="ko-KR" sz="6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</a:p>
          <a:p>
            <a:pPr algn="ctr"/>
            <a:endParaRPr lang="en-US" altLang="ko-KR" sz="6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6000" b="1" dirty="0">
                <a:solidFill>
                  <a:srgbClr val="FC52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소통 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6000" b="1" dirty="0">
                <a:solidFill>
                  <a:srgbClr val="FC523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</a:t>
            </a:r>
            <a:r>
              <a:rPr lang="ko-KR" altLang="en-US" sz="6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불가능</a:t>
            </a:r>
          </a:p>
        </p:txBody>
      </p:sp>
    </p:spTree>
    <p:extLst>
      <p:ext uri="{BB962C8B-B14F-4D97-AF65-F5344CB8AC3E}">
        <p14:creationId xmlns:p14="http://schemas.microsoft.com/office/powerpoint/2010/main" val="45480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712994" y="1439539"/>
            <a:ext cx="18802491" cy="22870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325598" y="2030424"/>
            <a:ext cx="393006" cy="393006"/>
            <a:chOff x="10325598" y="2030424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5598" y="2030424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40408" y="1920120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22495" y="3415856"/>
            <a:ext cx="14440753" cy="4380952"/>
            <a:chOff x="1922495" y="3415856"/>
            <a:chExt cx="14440753" cy="43809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2495" y="3415856"/>
              <a:ext cx="14440753" cy="4380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07610" y="3861304"/>
            <a:ext cx="5525677" cy="3490057"/>
            <a:chOff x="2507610" y="3861304"/>
            <a:chExt cx="5525677" cy="34900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07610" y="3861304"/>
              <a:ext cx="5525677" cy="34900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04076" y="4431486"/>
            <a:ext cx="732751" cy="401327"/>
            <a:chOff x="4904076" y="4431486"/>
            <a:chExt cx="732751" cy="4013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04076" y="4431486"/>
              <a:ext cx="732751" cy="40132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30680" y="4388021"/>
            <a:ext cx="1008861" cy="53287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99300" y="5664859"/>
            <a:ext cx="4472085" cy="14134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481221" y="5030993"/>
            <a:ext cx="4934514" cy="8511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52427" y="3861304"/>
            <a:ext cx="5525677" cy="3490057"/>
            <a:chOff x="10252427" y="3861304"/>
            <a:chExt cx="5525677" cy="349005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52427" y="3861304"/>
              <a:ext cx="5525677" cy="34900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648894" y="4431486"/>
            <a:ext cx="732751" cy="401327"/>
            <a:chOff x="12648894" y="4431486"/>
            <a:chExt cx="732751" cy="4013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48894" y="4431486"/>
              <a:ext cx="732751" cy="40132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88878" y="4388020"/>
            <a:ext cx="1006585" cy="53287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75802" y="5683002"/>
            <a:ext cx="5287076" cy="141345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973937" y="5017860"/>
            <a:ext cx="4177019" cy="8511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377161" y="3840621"/>
            <a:ext cx="3531421" cy="3531421"/>
            <a:chOff x="7377161" y="3840621"/>
            <a:chExt cx="3531421" cy="353142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11450" y="2645371"/>
              <a:ext cx="7062843" cy="706284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77161" y="3840621"/>
              <a:ext cx="3531421" cy="353142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03107" y="5106345"/>
            <a:ext cx="3513552" cy="1216647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574678" y="1332487"/>
            <a:ext cx="3132642" cy="5447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27486" y="5095238"/>
            <a:ext cx="698301" cy="57143"/>
            <a:chOff x="10727486" y="5095238"/>
            <a:chExt cx="698301" cy="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0727486" y="5095238"/>
              <a:ext cx="69830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3552" y="3921159"/>
            <a:ext cx="958610" cy="525030"/>
            <a:chOff x="8663552" y="3921159"/>
            <a:chExt cx="958610" cy="5250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63552" y="3921159"/>
              <a:ext cx="958610" cy="5250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10335" y="3859716"/>
            <a:ext cx="647554" cy="7224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" name="Object 23">
            <a:extLst>
              <a:ext uri="{FF2B5EF4-FFF2-40B4-BE49-F238E27FC236}">
                <a16:creationId xmlns:a16="http://schemas.microsoft.com/office/drawing/2014/main" id="{7257534D-7E96-3A96-0BDD-43BD9896302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/>
          <a:srcRect l="52920" r="29710"/>
          <a:stretch/>
        </p:blipFill>
        <p:spPr>
          <a:xfrm>
            <a:off x="7532835" y="4229100"/>
            <a:ext cx="3211365" cy="21765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325598" y="2030424"/>
            <a:ext cx="393006" cy="393006"/>
            <a:chOff x="10325598" y="2030424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5598" y="2030424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40408" y="1920120"/>
            <a:ext cx="818139" cy="6810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75209" y="2881343"/>
            <a:ext cx="732751" cy="401327"/>
            <a:chOff x="4904076" y="4431486"/>
            <a:chExt cx="732751" cy="4013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04076" y="4431486"/>
              <a:ext cx="732751" cy="40132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72000" y="2826557"/>
            <a:ext cx="1008861" cy="5328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228708" y="2880987"/>
            <a:ext cx="732751" cy="401327"/>
            <a:chOff x="12648894" y="4431486"/>
            <a:chExt cx="732751" cy="4013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48894" y="4431486"/>
              <a:ext cx="732751" cy="40132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39600" y="2815215"/>
            <a:ext cx="1006585" cy="53287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574678" y="1332487"/>
            <a:ext cx="3132642" cy="544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4F18A-AC92-ED9B-A4CC-D87BCA64B629}"/>
              </a:ext>
            </a:extLst>
          </p:cNvPr>
          <p:cNvSpPr txBox="1"/>
          <p:nvPr/>
        </p:nvSpPr>
        <p:spPr>
          <a:xfrm>
            <a:off x="7470649" y="1784603"/>
            <a:ext cx="2922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 목표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7BCF1-A998-DABE-47FF-3B1E8C36B0FF}"/>
              </a:ext>
            </a:extLst>
          </p:cNvPr>
          <p:cNvSpPr txBox="1"/>
          <p:nvPr/>
        </p:nvSpPr>
        <p:spPr>
          <a:xfrm>
            <a:off x="2925048" y="3562146"/>
            <a:ext cx="4871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웹에서 코드를 작성할 에디터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3E656-6A1A-35FF-F880-F4D7BE4D6051}"/>
              </a:ext>
            </a:extLst>
          </p:cNvPr>
          <p:cNvSpPr txBox="1"/>
          <p:nvPr/>
        </p:nvSpPr>
        <p:spPr>
          <a:xfrm>
            <a:off x="9142857" y="3562146"/>
            <a:ext cx="6904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실시간 코드 공유와 피드백을 위한 채팅기능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BEE739-BFF7-A2BB-EA1A-C6CBA064584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30298" y="4458340"/>
            <a:ext cx="6222575" cy="372646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  <a:alpha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A0C7B2-8A4C-44E5-4CFE-321E5DA2CD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64314" y="4299427"/>
            <a:ext cx="4557155" cy="463336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93191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831715" y="1882524"/>
            <a:ext cx="393006" cy="393006"/>
            <a:chOff x="10831715" y="1882524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31715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54883" y="1756311"/>
            <a:ext cx="764900" cy="7025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96554" y="1331221"/>
            <a:ext cx="11287832" cy="5422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18306" y="1557453"/>
            <a:ext cx="5236738" cy="21698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66532" y="3967436"/>
            <a:ext cx="3887966" cy="3692328"/>
            <a:chOff x="2066532" y="3967436"/>
            <a:chExt cx="3887966" cy="36923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6532" y="3967436"/>
              <a:ext cx="3887966" cy="36923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20643" y="3851808"/>
            <a:ext cx="3887966" cy="3692328"/>
            <a:chOff x="7220643" y="3851808"/>
            <a:chExt cx="3887966" cy="36923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20643" y="3851808"/>
              <a:ext cx="3887966" cy="369232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90177" y="6590382"/>
            <a:ext cx="5202260" cy="22444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54426" y="6454133"/>
            <a:ext cx="5297393" cy="226175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80381" y="4243652"/>
            <a:ext cx="965164" cy="965164"/>
            <a:chOff x="3780381" y="4243652"/>
            <a:chExt cx="965164" cy="9651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80381" y="4243652"/>
              <a:ext cx="965164" cy="9651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62963" y="5630553"/>
            <a:ext cx="1291822" cy="1291822"/>
            <a:chOff x="4262963" y="5630553"/>
            <a:chExt cx="1291822" cy="129182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2963" y="5630553"/>
              <a:ext cx="1291822" cy="129182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65898" y="5497798"/>
            <a:ext cx="1377586" cy="1377586"/>
            <a:chOff x="2465898" y="5497798"/>
            <a:chExt cx="1377586" cy="137758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65898" y="5497798"/>
              <a:ext cx="1377586" cy="13775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17090" y="4378910"/>
            <a:ext cx="965164" cy="965164"/>
            <a:chOff x="9517090" y="4378910"/>
            <a:chExt cx="965164" cy="9651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17090" y="4378910"/>
              <a:ext cx="965164" cy="9651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72933" y="5934479"/>
            <a:ext cx="1688314" cy="872267"/>
            <a:chOff x="8672933" y="5934479"/>
            <a:chExt cx="1688314" cy="87226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72933" y="5934479"/>
              <a:ext cx="1688314" cy="8722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345922" y="4970983"/>
            <a:ext cx="2177228" cy="1209571"/>
            <a:chOff x="7345922" y="4970983"/>
            <a:chExt cx="2177228" cy="120957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45922" y="4970983"/>
              <a:ext cx="2177228" cy="1209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019524" y="3967436"/>
            <a:ext cx="3887966" cy="3692328"/>
            <a:chOff x="12019524" y="3967436"/>
            <a:chExt cx="3887966" cy="369232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19524" y="3967436"/>
              <a:ext cx="3887966" cy="369232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56351" y="6579284"/>
            <a:ext cx="5727463" cy="234747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112154" y="5754363"/>
            <a:ext cx="2580320" cy="1210520"/>
            <a:chOff x="13112154" y="5754363"/>
            <a:chExt cx="2580320" cy="121052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12154" y="5754363"/>
              <a:ext cx="2580320" cy="121052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96621" y="5208816"/>
            <a:ext cx="2342049" cy="693314"/>
            <a:chOff x="12444000" y="4796200"/>
            <a:chExt cx="2342049" cy="69331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44000" y="4796200"/>
              <a:ext cx="2342049" cy="693314"/>
            </a:xfrm>
            <a:prstGeom prst="rect">
              <a:avLst/>
            </a:prstGeom>
          </p:spPr>
        </p:pic>
      </p:grpSp>
      <p:pic>
        <p:nvPicPr>
          <p:cNvPr id="10" name="그림 9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7BEF4397-357D-1844-539A-5FD80BD98F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406" y="4499195"/>
            <a:ext cx="2592526" cy="6436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93799" y="1534596"/>
            <a:ext cx="8565596" cy="21698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22192" y="1882524"/>
            <a:ext cx="393006" cy="393006"/>
            <a:chOff x="12422192" y="1882524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22192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45359" y="1756311"/>
            <a:ext cx="764900" cy="702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96554" y="1331221"/>
            <a:ext cx="11287832" cy="5422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41125" y="3281460"/>
            <a:ext cx="2478761" cy="874550"/>
            <a:chOff x="4141125" y="3281460"/>
            <a:chExt cx="2478761" cy="87455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141125" y="3281460"/>
              <a:ext cx="2478761" cy="874550"/>
              <a:chOff x="4141125" y="3281460"/>
              <a:chExt cx="2478761" cy="87455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41125" y="3281460"/>
                <a:ext cx="2478761" cy="87455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17043" y="3352140"/>
              <a:ext cx="2340629" cy="811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41125" y="4344497"/>
            <a:ext cx="2478761" cy="874550"/>
            <a:chOff x="4141125" y="4344497"/>
            <a:chExt cx="2478761" cy="8745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141125" y="4344497"/>
              <a:ext cx="2478761" cy="874550"/>
              <a:chOff x="4141125" y="4344497"/>
              <a:chExt cx="2478761" cy="87455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41125" y="4344497"/>
                <a:ext cx="2478761" cy="87455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1093" y="4415178"/>
              <a:ext cx="2216267" cy="8113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41125" y="6416914"/>
            <a:ext cx="2478761" cy="874550"/>
            <a:chOff x="4141125" y="6416914"/>
            <a:chExt cx="2478761" cy="8745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41125" y="6416914"/>
              <a:ext cx="2478761" cy="87455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22197" y="6367112"/>
            <a:ext cx="2473439" cy="107239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141125" y="5380459"/>
            <a:ext cx="2478761" cy="874550"/>
            <a:chOff x="4141125" y="5380459"/>
            <a:chExt cx="2478761" cy="87455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141125" y="5380459"/>
              <a:ext cx="2478761" cy="874550"/>
              <a:chOff x="4141125" y="5380459"/>
              <a:chExt cx="2478761" cy="87455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41125" y="5380459"/>
                <a:ext cx="2478761" cy="874550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83702" y="5451140"/>
              <a:ext cx="2502400" cy="8113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141125" y="7510247"/>
            <a:ext cx="2478761" cy="874550"/>
            <a:chOff x="4141125" y="7510247"/>
            <a:chExt cx="2478761" cy="87455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41125" y="7510247"/>
              <a:ext cx="2478761" cy="87455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10436" y="7460445"/>
            <a:ext cx="2353267" cy="107239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847675" y="6882761"/>
            <a:ext cx="2478761" cy="874550"/>
            <a:chOff x="7847675" y="6882761"/>
            <a:chExt cx="2478761" cy="87455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7675" y="6882761"/>
              <a:ext cx="2478761" cy="87455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983480" y="7013912"/>
            <a:ext cx="2328200" cy="7738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347807" y="7422705"/>
            <a:ext cx="2478761" cy="874550"/>
            <a:chOff x="11347807" y="7422705"/>
            <a:chExt cx="2478761" cy="87455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347807" y="7422705"/>
              <a:ext cx="2478761" cy="874550"/>
              <a:chOff x="11347807" y="7422705"/>
              <a:chExt cx="2478761" cy="87455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47807" y="7422705"/>
                <a:ext cx="2478761" cy="874550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17109" y="7534807"/>
              <a:ext cx="2353267" cy="77383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347807" y="6302628"/>
            <a:ext cx="2478761" cy="874550"/>
            <a:chOff x="11347807" y="6302628"/>
            <a:chExt cx="2478761" cy="87455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347807" y="6302628"/>
              <a:ext cx="2478761" cy="874550"/>
              <a:chOff x="11347807" y="6302628"/>
              <a:chExt cx="2478761" cy="87455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47807" y="6302628"/>
                <a:ext cx="2478761" cy="87455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47909" y="6414731"/>
              <a:ext cx="2473467" cy="77383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951746" y="6729383"/>
            <a:ext cx="2137290" cy="874550"/>
            <a:chOff x="14951746" y="6729383"/>
            <a:chExt cx="2137290" cy="87455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4951746" y="6729383"/>
              <a:ext cx="2137290" cy="874550"/>
              <a:chOff x="14951746" y="6729383"/>
              <a:chExt cx="2137290" cy="87455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951746" y="6729383"/>
                <a:ext cx="2137290" cy="874550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69501" y="6812415"/>
              <a:ext cx="2750467" cy="81130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536460" y="3673178"/>
            <a:ext cx="604637" cy="107143"/>
            <a:chOff x="3536460" y="3673178"/>
            <a:chExt cx="604637" cy="10714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36460" y="3673178"/>
              <a:ext cx="604637" cy="10714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544079" y="4781022"/>
            <a:ext cx="604637" cy="107143"/>
            <a:chOff x="3544079" y="4781022"/>
            <a:chExt cx="604637" cy="10714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4079" y="4781022"/>
              <a:ext cx="604637" cy="10714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536460" y="5787415"/>
            <a:ext cx="604637" cy="107143"/>
            <a:chOff x="3536460" y="5787415"/>
            <a:chExt cx="604637" cy="10714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36460" y="5787415"/>
              <a:ext cx="604637" cy="10714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542174" y="6808632"/>
            <a:ext cx="604637" cy="107143"/>
            <a:chOff x="3542174" y="6808632"/>
            <a:chExt cx="604637" cy="10714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2174" y="6808632"/>
              <a:ext cx="604637" cy="10714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545984" y="7947680"/>
            <a:ext cx="604637" cy="107143"/>
            <a:chOff x="3545984" y="7947680"/>
            <a:chExt cx="604637" cy="10714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545984" y="7947680"/>
              <a:ext cx="604637" cy="10714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05714" y="5853762"/>
            <a:ext cx="4285714" cy="35714"/>
            <a:chOff x="1405714" y="5853762"/>
            <a:chExt cx="4285714" cy="3571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1405714" y="5853762"/>
              <a:ext cx="4285714" cy="357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967345" y="5821771"/>
            <a:ext cx="614055" cy="35714"/>
            <a:chOff x="2915469" y="5821771"/>
            <a:chExt cx="614055" cy="3571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800000">
              <a:off x="2915469" y="5821771"/>
              <a:ext cx="614055" cy="35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614887" y="6816094"/>
            <a:ext cx="1232788" cy="1131429"/>
            <a:chOff x="6614887" y="6816094"/>
            <a:chExt cx="1232788" cy="113142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7243010" y="7291621"/>
              <a:ext cx="604637" cy="107143"/>
              <a:chOff x="7243010" y="7291621"/>
              <a:chExt cx="604637" cy="107143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243010" y="7291621"/>
                <a:ext cx="604637" cy="107143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6677506" y="7354427"/>
              <a:ext cx="1095238" cy="35714"/>
              <a:chOff x="6677506" y="7354427"/>
              <a:chExt cx="1095238" cy="35714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5400000">
                <a:off x="6677506" y="7354427"/>
                <a:ext cx="1095238" cy="3571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6614887" y="6816094"/>
              <a:ext cx="600000" cy="35714"/>
              <a:chOff x="6614887" y="6816094"/>
              <a:chExt cx="600000" cy="3571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614887" y="6816094"/>
                <a:ext cx="600000" cy="3571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6619886" y="7911808"/>
              <a:ext cx="600000" cy="35714"/>
              <a:chOff x="6619886" y="7911808"/>
              <a:chExt cx="600000" cy="35714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619886" y="7911808"/>
                <a:ext cx="600000" cy="35714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10304161" y="6700811"/>
            <a:ext cx="1096027" cy="1215301"/>
            <a:chOff x="10304161" y="6700811"/>
            <a:chExt cx="1096027" cy="1215301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0780351" y="6700811"/>
              <a:ext cx="619837" cy="1215301"/>
              <a:chOff x="10780351" y="6700811"/>
              <a:chExt cx="619837" cy="1215301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10787904" y="6700968"/>
                <a:ext cx="604637" cy="107143"/>
                <a:chOff x="10787904" y="6700968"/>
                <a:chExt cx="604637" cy="107143"/>
              </a:xfrm>
            </p:grpSpPr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787904" y="6700968"/>
                  <a:ext cx="604637" cy="107143"/>
                </a:xfrm>
                <a:prstGeom prst="rect">
                  <a:avLst/>
                </a:prstGeom>
              </p:spPr>
            </p:pic>
          </p:grpSp>
          <p:grpSp>
            <p:nvGrpSpPr>
              <p:cNvPr id="1038" name="그룹 1038"/>
              <p:cNvGrpSpPr/>
              <p:nvPr/>
            </p:nvGrpSpPr>
            <p:grpSpPr>
              <a:xfrm>
                <a:off x="10795523" y="7808812"/>
                <a:ext cx="604637" cy="107143"/>
                <a:chOff x="10795523" y="7808812"/>
                <a:chExt cx="604637" cy="107143"/>
              </a:xfrm>
            </p:grpSpPr>
            <p:pic>
              <p:nvPicPr>
                <p:cNvPr id="116" name="Object 115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795523" y="7808812"/>
                  <a:ext cx="604637" cy="107143"/>
                </a:xfrm>
                <a:prstGeom prst="rect">
                  <a:avLst/>
                </a:prstGeom>
              </p:spPr>
            </p:pic>
          </p:grpSp>
          <p:grpSp>
            <p:nvGrpSpPr>
              <p:cNvPr id="1039" name="그룹 1039"/>
              <p:cNvGrpSpPr/>
              <p:nvPr/>
            </p:nvGrpSpPr>
            <p:grpSpPr>
              <a:xfrm>
                <a:off x="10226780" y="7295786"/>
                <a:ext cx="1142857" cy="35714"/>
                <a:chOff x="10226780" y="7295786"/>
                <a:chExt cx="1142857" cy="35714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 rot="5400000">
                  <a:off x="10226780" y="7295786"/>
                  <a:ext cx="1142857" cy="357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0" name="그룹 1040"/>
            <p:cNvGrpSpPr/>
            <p:nvPr/>
          </p:nvGrpSpPr>
          <p:grpSpPr>
            <a:xfrm>
              <a:off x="10304161" y="7262893"/>
              <a:ext cx="476190" cy="35714"/>
              <a:chOff x="10304161" y="7262893"/>
              <a:chExt cx="476190" cy="35714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304161" y="7262893"/>
                <a:ext cx="476190" cy="35714"/>
              </a:xfrm>
              <a:prstGeom prst="rect">
                <a:avLst/>
              </a:prstGeom>
            </p:spPr>
          </p:pic>
        </p:grpSp>
      </p:grpSp>
      <p:grpSp>
        <p:nvGrpSpPr>
          <p:cNvPr id="1041" name="그룹 1041"/>
          <p:cNvGrpSpPr/>
          <p:nvPr/>
        </p:nvGrpSpPr>
        <p:grpSpPr>
          <a:xfrm>
            <a:off x="14357549" y="7138244"/>
            <a:ext cx="604637" cy="107143"/>
            <a:chOff x="14357549" y="7138244"/>
            <a:chExt cx="604637" cy="107143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357549" y="7138244"/>
              <a:ext cx="604637" cy="10714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3772997" y="7258192"/>
            <a:ext cx="1190476" cy="35714"/>
            <a:chOff x="13772997" y="7258192"/>
            <a:chExt cx="1190476" cy="35714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13772997" y="7258192"/>
              <a:ext cx="1190476" cy="35714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3786569" y="6681764"/>
            <a:ext cx="600000" cy="35714"/>
            <a:chOff x="13786569" y="6681764"/>
            <a:chExt cx="600000" cy="35714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86569" y="6681764"/>
              <a:ext cx="600000" cy="35714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3772521" y="7853668"/>
            <a:ext cx="600000" cy="35714"/>
            <a:chOff x="13772521" y="7853668"/>
            <a:chExt cx="600000" cy="35714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72521" y="7853668"/>
              <a:ext cx="600000" cy="35714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789886" y="5152381"/>
            <a:ext cx="1116060" cy="1375274"/>
            <a:chOff x="1789886" y="5152381"/>
            <a:chExt cx="1116060" cy="1375274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89886" y="5152381"/>
              <a:ext cx="1116060" cy="1375274"/>
            </a:xfrm>
            <a:prstGeom prst="rect">
              <a:avLst/>
            </a:prstGeom>
          </p:spPr>
        </p:pic>
      </p:grpSp>
      <p:pic>
        <p:nvPicPr>
          <p:cNvPr id="141" name="Object 14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92239" y="6440987"/>
            <a:ext cx="2750467" cy="8113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554" y="1331221"/>
            <a:ext cx="11287832" cy="542213"/>
          </a:xfrm>
          <a:prstGeom prst="rect">
            <a:avLst/>
          </a:prstGeom>
        </p:spPr>
      </p:pic>
      <p:pic>
        <p:nvPicPr>
          <p:cNvPr id="15" name="그림 14" descr="텍스트, 포스트잇 노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0AFF8AA-B9F5-8177-1699-091F4D5DCB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57" y="2821859"/>
            <a:ext cx="13639800" cy="5757431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77CE92-3D72-443C-A633-AEA33A15AB8B}"/>
              </a:ext>
            </a:extLst>
          </p:cNvPr>
          <p:cNvSpPr txBox="1"/>
          <p:nvPr/>
        </p:nvSpPr>
        <p:spPr>
          <a:xfrm>
            <a:off x="1280592" y="1774898"/>
            <a:ext cx="4530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Code </a:t>
            </a:r>
            <a:r>
              <a:rPr lang="en-US" altLang="ko-KR" sz="3200" b="1" dirty="0">
                <a:solidFill>
                  <a:srgbClr val="FC5230"/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Chat</a:t>
            </a:r>
            <a:r>
              <a:rPr lang="en-US" altLang="ko-KR" sz="3200" dirty="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ko-KR" altLang="en-US" sz="3200" dirty="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페이지 흐름도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580F71-8B1B-4FE6-8FE4-094A458DDFC0}"/>
              </a:ext>
            </a:extLst>
          </p:cNvPr>
          <p:cNvSpPr txBox="1"/>
          <p:nvPr/>
        </p:nvSpPr>
        <p:spPr>
          <a:xfrm>
            <a:off x="2657572" y="2319644"/>
            <a:ext cx="3260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코드 공유 및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채팅방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14699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6554" y="1331221"/>
            <a:ext cx="11287832" cy="542213"/>
          </a:xfrm>
          <a:prstGeom prst="rect">
            <a:avLst/>
          </a:prstGeom>
        </p:spPr>
      </p:pic>
      <p:pic>
        <p:nvPicPr>
          <p:cNvPr id="12" name="그림 11" descr="텍스트, 스크린샷, 폰트, 포스트잇 노트이(가) 표시된 사진&#10;&#10;자동 생성된 설명">
            <a:extLst>
              <a:ext uri="{FF2B5EF4-FFF2-40B4-BE49-F238E27FC236}">
                <a16:creationId xmlns:a16="http://schemas.microsoft.com/office/drawing/2014/main" id="{CC9B13BF-B326-6B9D-5C1C-B831180F16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29" y="2882487"/>
            <a:ext cx="15382235" cy="55529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AAE999-2660-4A62-9F79-44353D166285}"/>
              </a:ext>
            </a:extLst>
          </p:cNvPr>
          <p:cNvSpPr txBox="1"/>
          <p:nvPr/>
        </p:nvSpPr>
        <p:spPr>
          <a:xfrm>
            <a:off x="1280592" y="1774898"/>
            <a:ext cx="4770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Code </a:t>
            </a:r>
            <a:r>
              <a:rPr lang="en-US" altLang="ko-KR" sz="3200" b="1" dirty="0">
                <a:solidFill>
                  <a:srgbClr val="FC5230"/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Arena</a:t>
            </a:r>
            <a:r>
              <a:rPr lang="en-US" altLang="ko-KR" sz="3200" dirty="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ko-KR" altLang="en-US" sz="3200" dirty="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페이지 흐름도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35C2EA-9BFD-4734-ACD5-8840D499BA47}"/>
              </a:ext>
            </a:extLst>
          </p:cNvPr>
          <p:cNvSpPr txBox="1"/>
          <p:nvPr/>
        </p:nvSpPr>
        <p:spPr>
          <a:xfrm>
            <a:off x="2288882" y="2359673"/>
            <a:ext cx="376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코드 문제 풀이 및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채팅방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생성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67248" y="1382396"/>
            <a:ext cx="7348682" cy="235371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22192" y="1882524"/>
            <a:ext cx="393006" cy="393006"/>
            <a:chOff x="11022192" y="1882524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22192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45359" y="1756311"/>
            <a:ext cx="764900" cy="702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96554" y="1331221"/>
            <a:ext cx="11287832" cy="5422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620027" y="3918483"/>
            <a:ext cx="6149528" cy="3761951"/>
            <a:chOff x="2620027" y="3918483"/>
            <a:chExt cx="6149528" cy="37619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20027" y="3918483"/>
              <a:ext cx="6149528" cy="376195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43941" y="3465647"/>
            <a:ext cx="5023114" cy="10883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221498" y="4909330"/>
            <a:ext cx="2227218" cy="2180625"/>
            <a:chOff x="3221498" y="4909330"/>
            <a:chExt cx="2227218" cy="218062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21498" y="4909330"/>
              <a:ext cx="2227218" cy="218062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282251" y="4429670"/>
            <a:ext cx="2113398" cy="10640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34559" y="4908233"/>
            <a:ext cx="2227218" cy="2180625"/>
            <a:chOff x="6034559" y="4908233"/>
            <a:chExt cx="2227218" cy="218062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4559" y="4908233"/>
              <a:ext cx="2227218" cy="21806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83494" y="4405934"/>
            <a:ext cx="2135371" cy="10979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79804" y="5284422"/>
            <a:ext cx="1281893" cy="73264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56113" y="6256833"/>
            <a:ext cx="1296316" cy="74605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219102" y="5632778"/>
            <a:ext cx="1296316" cy="74605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80989" y="5297404"/>
            <a:ext cx="1296316" cy="74605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369174" y="6271179"/>
            <a:ext cx="1296316" cy="7460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032163" y="5647124"/>
            <a:ext cx="1296316" cy="7460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38253" y="3924684"/>
            <a:ext cx="6149528" cy="3761951"/>
            <a:chOff x="9638253" y="3924684"/>
            <a:chExt cx="6149528" cy="376195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38253" y="3924684"/>
              <a:ext cx="6149528" cy="376195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51910" y="3493208"/>
            <a:ext cx="4709676" cy="10883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239724" y="4991722"/>
            <a:ext cx="2227218" cy="2180625"/>
            <a:chOff x="10239724" y="4991722"/>
            <a:chExt cx="2227218" cy="218062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39724" y="4991722"/>
              <a:ext cx="2227218" cy="218062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00473" y="4502821"/>
            <a:ext cx="2113398" cy="107777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052785" y="4990624"/>
            <a:ext cx="2227218" cy="2180625"/>
            <a:chOff x="13052785" y="4990624"/>
            <a:chExt cx="2227218" cy="218062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52785" y="4990624"/>
              <a:ext cx="2227218" cy="218062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101720" y="4488326"/>
            <a:ext cx="2135371" cy="1097962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98030" y="5366813"/>
            <a:ext cx="1281893" cy="73264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74339" y="6339225"/>
            <a:ext cx="1296316" cy="74605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37328" y="5715170"/>
            <a:ext cx="1296316" cy="74605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99214" y="5379796"/>
            <a:ext cx="1296316" cy="74605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387400" y="6353571"/>
            <a:ext cx="1296316" cy="74605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50389" y="5729516"/>
            <a:ext cx="1296316" cy="746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878E2B-80D7-4F14-BA44-684E27240E12}"/>
              </a:ext>
            </a:extLst>
          </p:cNvPr>
          <p:cNvSpPr txBox="1"/>
          <p:nvPr/>
        </p:nvSpPr>
        <p:spPr>
          <a:xfrm>
            <a:off x="6985715" y="3067790"/>
            <a:ext cx="4504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Websocket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라이브러리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Socket.io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charset="-127"/>
              <a:ea typeface="Pretendard" panose="02000503000000020004" charset="-127"/>
              <a:cs typeface="Pretendard" panose="0200050300000002000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21495" y="2033126"/>
            <a:ext cx="4882900" cy="22702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0545" y="2974774"/>
            <a:ext cx="5204815" cy="29539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36207" y="3594549"/>
            <a:ext cx="393006" cy="393006"/>
            <a:chOff x="6036207" y="3594549"/>
            <a:chExt cx="393006" cy="3930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36207" y="3594549"/>
              <a:ext cx="393006" cy="393006"/>
              <a:chOff x="6036207" y="3594549"/>
              <a:chExt cx="393006" cy="39300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36207" y="3594549"/>
                <a:ext cx="393006" cy="39300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51017" y="3484246"/>
              <a:ext cx="818139" cy="6810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75624" y="1830178"/>
            <a:ext cx="5831165" cy="943512"/>
            <a:chOff x="10275624" y="1830178"/>
            <a:chExt cx="5831165" cy="9435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5624" y="1830178"/>
              <a:ext cx="5831165" cy="94351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52155" y="1983731"/>
            <a:ext cx="1428257" cy="82204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49470" y="1976473"/>
            <a:ext cx="1323259" cy="71041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275624" y="2983922"/>
            <a:ext cx="5831165" cy="943512"/>
            <a:chOff x="10275624" y="2983922"/>
            <a:chExt cx="5831165" cy="9435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5624" y="2983922"/>
              <a:ext cx="5831165" cy="9435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50420" y="3135907"/>
            <a:ext cx="3533114" cy="8143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67331" y="3130218"/>
            <a:ext cx="1320278" cy="71041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75624" y="4137667"/>
            <a:ext cx="5831165" cy="943512"/>
            <a:chOff x="10275624" y="4137667"/>
            <a:chExt cx="5831165" cy="94351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5624" y="4137667"/>
              <a:ext cx="5831165" cy="94351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69908" y="4287905"/>
            <a:ext cx="1315027" cy="70180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275624" y="5291412"/>
            <a:ext cx="5831165" cy="943512"/>
            <a:chOff x="10275624" y="5291412"/>
            <a:chExt cx="5831165" cy="94351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5624" y="5291412"/>
              <a:ext cx="5831165" cy="94351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50420" y="5450009"/>
            <a:ext cx="1428257" cy="82204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73531" y="5437708"/>
            <a:ext cx="1316145" cy="7104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275624" y="6445157"/>
            <a:ext cx="5831165" cy="943512"/>
            <a:chOff x="10275624" y="6445157"/>
            <a:chExt cx="5831165" cy="94351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5624" y="6445157"/>
              <a:ext cx="5831165" cy="94351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40896" y="6575978"/>
            <a:ext cx="3603419" cy="84086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69683" y="6591443"/>
            <a:ext cx="1319002" cy="71044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275624" y="7598902"/>
            <a:ext cx="5831165" cy="943512"/>
            <a:chOff x="10275624" y="7598902"/>
            <a:chExt cx="5831165" cy="94351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75624" y="7598902"/>
              <a:ext cx="5831165" cy="943512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31337" y="7729724"/>
            <a:ext cx="3059038" cy="84086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83042" y="7745723"/>
            <a:ext cx="1278183" cy="722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56E191-2537-4241-804D-36855CD1E159}"/>
              </a:ext>
            </a:extLst>
          </p:cNvPr>
          <p:cNvSpPr txBox="1"/>
          <p:nvPr/>
        </p:nvSpPr>
        <p:spPr>
          <a:xfrm>
            <a:off x="11250420" y="4357132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개발 내용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37839" y="-3721324"/>
            <a:ext cx="34742857" cy="18438095"/>
            <a:chOff x="-7937839" y="-3721324"/>
            <a:chExt cx="34742857" cy="184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7937839" y="-3721324"/>
              <a:ext cx="34742857" cy="18438095"/>
              <a:chOff x="-7937839" y="-3721324"/>
              <a:chExt cx="34742857" cy="1843809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37839" y="-3721324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01740" y="1557453"/>
            <a:ext cx="12952957" cy="21765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55525" y="1882524"/>
            <a:ext cx="393006" cy="393006"/>
            <a:chOff x="14155525" y="1882524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55525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78693" y="1756311"/>
            <a:ext cx="764900" cy="702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96554" y="1331221"/>
            <a:ext cx="11287832" cy="5422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CEC4B7-E335-4B1A-F29A-8CA5E23812BF}"/>
              </a:ext>
            </a:extLst>
          </p:cNvPr>
          <p:cNvGrpSpPr/>
          <p:nvPr/>
        </p:nvGrpSpPr>
        <p:grpSpPr>
          <a:xfrm>
            <a:off x="12650965" y="3591365"/>
            <a:ext cx="1409492" cy="1134586"/>
            <a:chOff x="12650965" y="3591365"/>
            <a:chExt cx="1409492" cy="11345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4" cstate="print"/>
            <a:srcRect l="27130" t="5841" r="20659" b="17594"/>
            <a:stretch/>
          </p:blipFill>
          <p:spPr>
            <a:xfrm>
              <a:off x="12650965" y="3591365"/>
              <a:ext cx="1409492" cy="77250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5" cstate="print"/>
            <a:srcRect l="21445" t="18187" r="7882" b="19311"/>
            <a:stretch/>
          </p:blipFill>
          <p:spPr>
            <a:xfrm>
              <a:off x="12940516" y="4310927"/>
              <a:ext cx="1050482" cy="41502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40703C-CAA1-1EE2-BBB5-A5AB695B3416}"/>
              </a:ext>
            </a:extLst>
          </p:cNvPr>
          <p:cNvGrpSpPr/>
          <p:nvPr/>
        </p:nvGrpSpPr>
        <p:grpSpPr>
          <a:xfrm>
            <a:off x="12569178" y="5118164"/>
            <a:ext cx="1409493" cy="1002911"/>
            <a:chOff x="12611307" y="4986572"/>
            <a:chExt cx="1409493" cy="100291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16" cstate="print"/>
            <a:srcRect l="24383" t="13450" r="23281" b="15885"/>
            <a:stretch/>
          </p:blipFill>
          <p:spPr>
            <a:xfrm>
              <a:off x="12611307" y="4986572"/>
              <a:ext cx="1409493" cy="71298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 rotWithShape="1">
            <a:blip r:embed="rId15" cstate="print"/>
            <a:srcRect l="25526" t="7882" r="17710" b="22093"/>
            <a:stretch/>
          </p:blipFill>
          <p:spPr>
            <a:xfrm>
              <a:off x="13024654" y="5524500"/>
              <a:ext cx="843746" cy="464983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0943FC-17EC-138D-0D30-9DE1A24E538A}"/>
              </a:ext>
            </a:extLst>
          </p:cNvPr>
          <p:cNvGrpSpPr/>
          <p:nvPr/>
        </p:nvGrpSpPr>
        <p:grpSpPr>
          <a:xfrm>
            <a:off x="14020800" y="3467100"/>
            <a:ext cx="2745119" cy="517318"/>
            <a:chOff x="14060457" y="3876672"/>
            <a:chExt cx="2745119" cy="51731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060457" y="3876672"/>
              <a:ext cx="2745119" cy="517318"/>
              <a:chOff x="14652487" y="3813988"/>
              <a:chExt cx="2745119" cy="517318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652487" y="3813988"/>
                <a:ext cx="2745119" cy="517318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 rotWithShape="1">
            <a:blip r:embed="rId18" cstate="print"/>
            <a:srcRect l="30154" t="1700" r="15865" b="36308"/>
            <a:stretch/>
          </p:blipFill>
          <p:spPr>
            <a:xfrm>
              <a:off x="14693216" y="3924300"/>
              <a:ext cx="1752601" cy="32624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69057" y="6260830"/>
            <a:ext cx="2164533" cy="10110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61675" y="4753812"/>
            <a:ext cx="1249356" cy="1664446"/>
            <a:chOff x="2898251" y="4702211"/>
            <a:chExt cx="1249356" cy="166444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93986" y="5659080"/>
              <a:ext cx="1769838" cy="100896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082375" y="4702211"/>
              <a:ext cx="911995" cy="1123814"/>
              <a:chOff x="3082375" y="4702211"/>
              <a:chExt cx="911995" cy="11238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082375" y="4702211"/>
                <a:ext cx="911995" cy="112381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122147" y="5065310"/>
            <a:ext cx="2503528" cy="1116777"/>
            <a:chOff x="7891093" y="5067769"/>
            <a:chExt cx="2503528" cy="11167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47590" y="4771285"/>
              <a:ext cx="3217774" cy="1443022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66460" y="5672815"/>
              <a:ext cx="2559343" cy="7542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08112" y="5336625"/>
            <a:ext cx="2853473" cy="580198"/>
            <a:chOff x="4650479" y="5369114"/>
            <a:chExt cx="2552930" cy="53166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650952" y="5527805"/>
              <a:ext cx="2551984" cy="214286"/>
              <a:chOff x="4650952" y="5527805"/>
              <a:chExt cx="2551984" cy="21428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650952" y="5527805"/>
                <a:ext cx="2551984" cy="21428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72518" y="5218850"/>
              <a:ext cx="1996809" cy="10110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21436191">
            <a:off x="9846025" y="4766289"/>
            <a:ext cx="2798360" cy="214286"/>
            <a:chOff x="10609441" y="4671344"/>
            <a:chExt cx="2798360" cy="2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9950871">
              <a:off x="10609441" y="4671344"/>
              <a:ext cx="2798360" cy="2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053757" y="5448300"/>
            <a:ext cx="2517564" cy="214286"/>
            <a:chOff x="10745581" y="5308360"/>
            <a:chExt cx="2517564" cy="2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21540000">
              <a:off x="10745581" y="5308360"/>
              <a:ext cx="2517564" cy="2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70700" y="6127869"/>
            <a:ext cx="2708640" cy="214286"/>
            <a:chOff x="10623755" y="5979914"/>
            <a:chExt cx="2708640" cy="2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700660">
              <a:off x="10623755" y="5979914"/>
              <a:ext cx="2708640" cy="21428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 rotWithShape="1">
          <a:blip r:embed="rId25" cstate="print"/>
          <a:srcRect r="11280" b="28011"/>
          <a:stretch/>
        </p:blipFill>
        <p:spPr>
          <a:xfrm>
            <a:off x="10627917" y="5143500"/>
            <a:ext cx="1771581" cy="72783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FBB55A-4166-5651-F1AB-93D1D25FA822}"/>
              </a:ext>
            </a:extLst>
          </p:cNvPr>
          <p:cNvGrpSpPr/>
          <p:nvPr/>
        </p:nvGrpSpPr>
        <p:grpSpPr>
          <a:xfrm>
            <a:off x="11905374" y="6346947"/>
            <a:ext cx="2684760" cy="1290349"/>
            <a:chOff x="11949884" y="6047470"/>
            <a:chExt cx="2684760" cy="129034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949884" y="6047470"/>
              <a:ext cx="2684760" cy="1008960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49200" y="6673801"/>
              <a:ext cx="1486408" cy="664018"/>
            </a:xfrm>
            <a:prstGeom prst="rect">
              <a:avLst/>
            </a:prstGeom>
          </p:spPr>
        </p:pic>
      </p:grpSp>
      <p:grpSp>
        <p:nvGrpSpPr>
          <p:cNvPr id="3" name="그룹 1016">
            <a:extLst>
              <a:ext uri="{FF2B5EF4-FFF2-40B4-BE49-F238E27FC236}">
                <a16:creationId xmlns:a16="http://schemas.microsoft.com/office/drawing/2014/main" id="{D5E51834-43A3-2629-F785-FD920083F38F}"/>
              </a:ext>
            </a:extLst>
          </p:cNvPr>
          <p:cNvGrpSpPr/>
          <p:nvPr/>
        </p:nvGrpSpPr>
        <p:grpSpPr>
          <a:xfrm>
            <a:off x="14060457" y="4882361"/>
            <a:ext cx="2745119" cy="517318"/>
            <a:chOff x="14652487" y="3813988"/>
            <a:chExt cx="2745119" cy="517318"/>
          </a:xfrm>
        </p:grpSpPr>
        <p:pic>
          <p:nvPicPr>
            <p:cNvPr id="6" name="Object 60">
              <a:extLst>
                <a:ext uri="{FF2B5EF4-FFF2-40B4-BE49-F238E27FC236}">
                  <a16:creationId xmlns:a16="http://schemas.microsoft.com/office/drawing/2014/main" id="{049B390B-3902-3D56-8354-E5AEAEED2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52487" y="3813988"/>
              <a:ext cx="2745119" cy="517318"/>
            </a:xfrm>
            <a:prstGeom prst="rect">
              <a:avLst/>
            </a:prstGeom>
          </p:spPr>
        </p:pic>
      </p:grpSp>
      <p:pic>
        <p:nvPicPr>
          <p:cNvPr id="7" name="Object 62">
            <a:extLst>
              <a:ext uri="{FF2B5EF4-FFF2-40B4-BE49-F238E27FC236}">
                <a16:creationId xmlns:a16="http://schemas.microsoft.com/office/drawing/2014/main" id="{77FFE2BD-6491-AE67-D0B9-44A92CDB85B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/>
          <a:srcRect l="30154" t="1700" r="15865" b="36308"/>
          <a:stretch/>
        </p:blipFill>
        <p:spPr>
          <a:xfrm>
            <a:off x="14664309" y="4930682"/>
            <a:ext cx="1752601" cy="326242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4C0ABA-75DC-A17C-2E8B-74B6AE05FDA3}"/>
              </a:ext>
            </a:extLst>
          </p:cNvPr>
          <p:cNvGrpSpPr/>
          <p:nvPr/>
        </p:nvGrpSpPr>
        <p:grpSpPr>
          <a:xfrm>
            <a:off x="14031549" y="6260830"/>
            <a:ext cx="2745119" cy="517318"/>
            <a:chOff x="14031549" y="6049520"/>
            <a:chExt cx="2745119" cy="517318"/>
          </a:xfrm>
        </p:grpSpPr>
        <p:grpSp>
          <p:nvGrpSpPr>
            <p:cNvPr id="9" name="그룹 1016">
              <a:extLst>
                <a:ext uri="{FF2B5EF4-FFF2-40B4-BE49-F238E27FC236}">
                  <a16:creationId xmlns:a16="http://schemas.microsoft.com/office/drawing/2014/main" id="{EB0B548E-CA7B-B408-3CB5-D759D74E1A6E}"/>
                </a:ext>
              </a:extLst>
            </p:cNvPr>
            <p:cNvGrpSpPr/>
            <p:nvPr/>
          </p:nvGrpSpPr>
          <p:grpSpPr>
            <a:xfrm>
              <a:off x="14031549" y="6049520"/>
              <a:ext cx="2745119" cy="517318"/>
              <a:chOff x="14652487" y="3813988"/>
              <a:chExt cx="2745119" cy="517318"/>
            </a:xfrm>
          </p:grpSpPr>
          <p:pic>
            <p:nvPicPr>
              <p:cNvPr id="10" name="Object 60">
                <a:extLst>
                  <a:ext uri="{FF2B5EF4-FFF2-40B4-BE49-F238E27FC236}">
                    <a16:creationId xmlns:a16="http://schemas.microsoft.com/office/drawing/2014/main" id="{86FE5017-974C-9F56-4655-941113BBB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652487" y="3813988"/>
                <a:ext cx="2745119" cy="517318"/>
              </a:xfrm>
              <a:prstGeom prst="rect">
                <a:avLst/>
              </a:prstGeom>
            </p:spPr>
          </p:pic>
        </p:grpSp>
        <p:pic>
          <p:nvPicPr>
            <p:cNvPr id="12" name="Object 62">
              <a:extLst>
                <a:ext uri="{FF2B5EF4-FFF2-40B4-BE49-F238E27FC236}">
                  <a16:creationId xmlns:a16="http://schemas.microsoft.com/office/drawing/2014/main" id="{F9388C6B-5186-2425-A8E4-217E626BC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/>
            <a:srcRect l="30154" t="1700" r="15865" b="36308"/>
            <a:stretch/>
          </p:blipFill>
          <p:spPr>
            <a:xfrm>
              <a:off x="14664308" y="6097148"/>
              <a:ext cx="1752601" cy="326242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0FC81B8-41D7-A9EC-E9CC-1D3E52822C86}"/>
              </a:ext>
            </a:extLst>
          </p:cNvPr>
          <p:cNvSpPr/>
          <p:nvPr/>
        </p:nvSpPr>
        <p:spPr>
          <a:xfrm>
            <a:off x="3177288" y="4277332"/>
            <a:ext cx="1132041" cy="9233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Hi!</a:t>
            </a:r>
            <a:endParaRPr lang="en-US" altLang="ko-KR" sz="5400" b="1" cap="none" spc="0" dirty="0">
              <a:ln w="1016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B140161-EA42-9DEF-44F9-FB5BE741ACF6}"/>
              </a:ext>
            </a:extLst>
          </p:cNvPr>
          <p:cNvSpPr/>
          <p:nvPr/>
        </p:nvSpPr>
        <p:spPr>
          <a:xfrm>
            <a:off x="9530397" y="5114117"/>
            <a:ext cx="1132041" cy="9233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Hi!</a:t>
            </a:r>
            <a:endParaRPr lang="en-US" altLang="ko-KR" sz="5400" b="1" cap="none" spc="0" dirty="0">
              <a:ln w="1016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083FA14-4F12-4ACA-88EF-978FB9D0EC42}"/>
              </a:ext>
            </a:extLst>
          </p:cNvPr>
          <p:cNvSpPr/>
          <p:nvPr/>
        </p:nvSpPr>
        <p:spPr>
          <a:xfrm>
            <a:off x="9490027" y="5076098"/>
            <a:ext cx="1132041" cy="9233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dirty="0">
                <a:ln w="10160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Hi!</a:t>
            </a:r>
            <a:endParaRPr lang="en-US" altLang="ko-KR" sz="5400" b="1" cap="none" spc="0" dirty="0">
              <a:ln w="10160">
                <a:solidFill>
                  <a:srgbClr val="00B0F0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0.24948 -0.001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7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948 -0.00185 L 0.34496 0.085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4" y="43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496 0.0858 L 0.69566 -0.1017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5" y="-938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4.69136E-6 L 0.34566 -0.04105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83" y="-20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60494E-6 L 0.34731 0.0929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1" y="4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0" grpId="2"/>
      <p:bldP spid="48" grpId="0"/>
      <p:bldP spid="48" grpId="1"/>
      <p:bldP spid="49" grpId="0"/>
      <p:bldP spid="4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6268" y="1557453"/>
            <a:ext cx="9846757" cy="21765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07906" y="1882524"/>
            <a:ext cx="393006" cy="393006"/>
            <a:chOff x="12507906" y="1882524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07906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31074" y="1756311"/>
            <a:ext cx="764900" cy="702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96554" y="1331221"/>
            <a:ext cx="11287832" cy="5422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54275" y="6399903"/>
            <a:ext cx="1846308" cy="1552375"/>
            <a:chOff x="3454275" y="6399903"/>
            <a:chExt cx="1846308" cy="155237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921431" y="6399903"/>
              <a:ext cx="911995" cy="1123814"/>
              <a:chOff x="3921431" y="6399903"/>
              <a:chExt cx="911995" cy="11238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921431" y="6399903"/>
                <a:ext cx="911995" cy="1123814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6891" y="7398545"/>
              <a:ext cx="2750839" cy="811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68493" y="3739811"/>
            <a:ext cx="1949711" cy="917180"/>
            <a:chOff x="7768493" y="3739811"/>
            <a:chExt cx="1949711" cy="917180"/>
          </a:xfrm>
          <a:effectLst>
            <a:glow rad="1397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68493" y="3739811"/>
              <a:ext cx="1949711" cy="91718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 rotWithShape="1">
          <a:blip r:embed="rId17" cstate="print"/>
          <a:srcRect l="15279" t="6031" r="13656" b="16110"/>
          <a:stretch/>
        </p:blipFill>
        <p:spPr>
          <a:xfrm>
            <a:off x="7755287" y="3741534"/>
            <a:ext cx="1976122" cy="92126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1011" name="그룹 1011"/>
          <p:cNvGrpSpPr/>
          <p:nvPr/>
        </p:nvGrpSpPr>
        <p:grpSpPr>
          <a:xfrm>
            <a:off x="12134300" y="3753639"/>
            <a:ext cx="1949711" cy="906138"/>
            <a:chOff x="12134300" y="3753639"/>
            <a:chExt cx="1949711" cy="9061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134300" y="3753639"/>
              <a:ext cx="1949711" cy="906138"/>
              <a:chOff x="12134300" y="3753639"/>
              <a:chExt cx="1949711" cy="90613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134300" y="3753639"/>
                <a:ext cx="1949711" cy="90613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11140" y="3808670"/>
              <a:ext cx="2128893" cy="8662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01856" y="6392924"/>
            <a:ext cx="1414600" cy="1715631"/>
            <a:chOff x="12401856" y="6392924"/>
            <a:chExt cx="1414600" cy="171563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401856" y="6392924"/>
              <a:ext cx="1414600" cy="1414600"/>
              <a:chOff x="12401856" y="6392924"/>
              <a:chExt cx="1414600" cy="14146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401856" y="6392924"/>
                <a:ext cx="1414600" cy="1414600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23554" y="7620264"/>
              <a:ext cx="1842359" cy="7339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397132" y="3738195"/>
            <a:ext cx="1949711" cy="917180"/>
            <a:chOff x="3397132" y="3738195"/>
            <a:chExt cx="1949711" cy="91718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397132" y="3738195"/>
              <a:ext cx="1949711" cy="917180"/>
              <a:chOff x="3397132" y="3738195"/>
              <a:chExt cx="1949711" cy="91718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97132" y="3738195"/>
                <a:ext cx="1949711" cy="91718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57628" y="3939398"/>
              <a:ext cx="1846821" cy="6623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68493" y="6856355"/>
            <a:ext cx="1949711" cy="906138"/>
            <a:chOff x="7768493" y="6856355"/>
            <a:chExt cx="1949711" cy="90613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768493" y="6856355"/>
              <a:ext cx="1949711" cy="906138"/>
              <a:chOff x="7768493" y="6856355"/>
              <a:chExt cx="1949711" cy="906138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768493" y="6856355"/>
                <a:ext cx="1949711" cy="906138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1949" y="6774880"/>
              <a:ext cx="2618588" cy="11876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901187" y="5565859"/>
            <a:ext cx="952381" cy="107143"/>
            <a:chOff x="3901187" y="5565859"/>
            <a:chExt cx="952381" cy="10714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3901187" y="5565859"/>
              <a:ext cx="952381" cy="10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044609" y="4160306"/>
            <a:ext cx="952381" cy="107143"/>
            <a:chOff x="6044609" y="4160306"/>
            <a:chExt cx="952381" cy="1071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44609" y="4160306"/>
              <a:ext cx="952381" cy="107143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504317" y="3549134"/>
            <a:ext cx="2041180" cy="62513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414133" y="4072687"/>
            <a:ext cx="952381" cy="107143"/>
            <a:chOff x="10414133" y="4072687"/>
            <a:chExt cx="952381" cy="10714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14133" y="4072687"/>
              <a:ext cx="952381" cy="1071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422192" y="4409092"/>
            <a:ext cx="952381" cy="107143"/>
            <a:chOff x="10422192" y="4409092"/>
            <a:chExt cx="952381" cy="10714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10422192" y="4409092"/>
              <a:ext cx="952381" cy="10714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923612" y="5561745"/>
            <a:ext cx="944066" cy="107143"/>
            <a:chOff x="12923612" y="5561745"/>
            <a:chExt cx="944066" cy="107143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2923612" y="5561745"/>
              <a:ext cx="944066" cy="107143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154068" y="5330232"/>
            <a:ext cx="1798018" cy="62513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408246" y="5575147"/>
            <a:ext cx="952381" cy="107143"/>
            <a:chOff x="12408246" y="5575147"/>
            <a:chExt cx="952381" cy="10714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2408246" y="5575147"/>
              <a:ext cx="952381" cy="10714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097018" y="6039311"/>
            <a:ext cx="1219661" cy="107143"/>
            <a:chOff x="8097018" y="6039311"/>
            <a:chExt cx="1219661" cy="10714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8097018" y="6039311"/>
              <a:ext cx="1219661" cy="107143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388606" y="5198312"/>
            <a:ext cx="2090609" cy="94714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5837834" y="7071257"/>
            <a:ext cx="939928" cy="107143"/>
            <a:chOff x="5837834" y="7071257"/>
            <a:chExt cx="939928" cy="107143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5837834" y="7071257"/>
              <a:ext cx="939928" cy="107143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235141" y="7270845"/>
            <a:ext cx="2189018" cy="62513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B1D39DA-14DC-4267-9944-6F234C72FFE9}"/>
              </a:ext>
            </a:extLst>
          </p:cNvPr>
          <p:cNvSpPr txBox="1"/>
          <p:nvPr/>
        </p:nvSpPr>
        <p:spPr>
          <a:xfrm>
            <a:off x="7146965" y="3145258"/>
            <a:ext cx="3119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accent6">
                    <a:lumMod val="50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http 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비동기 통신 라이브러리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274023" y="4245092"/>
            <a:ext cx="18477281" cy="21706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84629" y="5095238"/>
            <a:ext cx="698301" cy="57143"/>
            <a:chOff x="10784629" y="5095238"/>
            <a:chExt cx="698301" cy="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0784629" y="5095238"/>
              <a:ext cx="69830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3552" y="3921159"/>
            <a:ext cx="958610" cy="525030"/>
            <a:chOff x="8663552" y="3921159"/>
            <a:chExt cx="958610" cy="5250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3552" y="3921159"/>
              <a:ext cx="958610" cy="5250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12916" y="3932278"/>
            <a:ext cx="647602" cy="65712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10" name="CodeBuddy 시연영상">
            <a:hlinkClick r:id="" action="ppaction://media"/>
            <a:extLst>
              <a:ext uri="{FF2B5EF4-FFF2-40B4-BE49-F238E27FC236}">
                <a16:creationId xmlns:a16="http://schemas.microsoft.com/office/drawing/2014/main" id="{3E4BAB69-91D0-A94B-35D0-355D86AC86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7142" y="842473"/>
            <a:ext cx="17371429" cy="8600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EDEC0B-9AFB-BD88-4D86-59DC5AE22D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324" y="896843"/>
            <a:ext cx="16979064" cy="8492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25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97892" y="4245092"/>
            <a:ext cx="12035596" cy="21698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51296" y="5095238"/>
            <a:ext cx="698301" cy="57143"/>
            <a:chOff x="13251296" y="5095238"/>
            <a:chExt cx="698301" cy="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251296" y="5095238"/>
              <a:ext cx="69830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3552" y="3921159"/>
            <a:ext cx="958610" cy="525030"/>
            <a:chOff x="8663552" y="3921159"/>
            <a:chExt cx="958610" cy="5250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3552" y="3921159"/>
              <a:ext cx="958610" cy="5250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09145" y="3859716"/>
            <a:ext cx="651126" cy="7224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51004" y="1557453"/>
            <a:ext cx="10195024" cy="21698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81287" y="2062215"/>
            <a:ext cx="393006" cy="393006"/>
            <a:chOff x="10781287" y="2062215"/>
            <a:chExt cx="393006" cy="3930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781287" y="2062215"/>
              <a:ext cx="393006" cy="393006"/>
              <a:chOff x="10781287" y="2062215"/>
              <a:chExt cx="393006" cy="3930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781287" y="2062215"/>
                <a:ext cx="393006" cy="39300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4455" y="1941681"/>
              <a:ext cx="764900" cy="7025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10220" y="3576337"/>
            <a:ext cx="8075190" cy="1926108"/>
            <a:chOff x="8310220" y="3576337"/>
            <a:chExt cx="8075190" cy="19261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24343" y="2796166"/>
              <a:ext cx="16150380" cy="385221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10220" y="3576337"/>
              <a:ext cx="8075190" cy="19261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67098" y="3665317"/>
            <a:ext cx="653754" cy="8131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9252" y="3081404"/>
            <a:ext cx="4996968" cy="4360989"/>
            <a:chOff x="1269252" y="3081404"/>
            <a:chExt cx="4996968" cy="43609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69252" y="3081404"/>
              <a:ext cx="4996968" cy="43609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037149" y="5031602"/>
            <a:ext cx="5311600" cy="3529335"/>
            <a:chOff x="4037149" y="5031602"/>
            <a:chExt cx="5311600" cy="352933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37149" y="5031602"/>
              <a:ext cx="5311600" cy="352933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68574" y="3666211"/>
            <a:ext cx="2308038" cy="90183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27525" y="1332487"/>
            <a:ext cx="3055584" cy="54474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489907" y="4226050"/>
            <a:ext cx="5178390" cy="13329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310220" y="6145698"/>
            <a:ext cx="8075190" cy="1923028"/>
            <a:chOff x="8310220" y="6145698"/>
            <a:chExt cx="8075190" cy="192302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23940" y="5366776"/>
              <a:ext cx="16150380" cy="384605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10220" y="6145698"/>
              <a:ext cx="8075190" cy="192302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68754" y="6235396"/>
            <a:ext cx="1431954" cy="81312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459050" y="6255831"/>
            <a:ext cx="3613923" cy="91227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474288" y="6795164"/>
            <a:ext cx="5216695" cy="133299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931429" y="2728159"/>
            <a:ext cx="9481527" cy="6873745"/>
            <a:chOff x="7931429" y="2728159"/>
            <a:chExt cx="9481527" cy="687374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1429" y="2728159"/>
              <a:ext cx="9481527" cy="68737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1067" y="6282841"/>
            <a:ext cx="8075190" cy="1923028"/>
            <a:chOff x="1511067" y="6282841"/>
            <a:chExt cx="8075190" cy="19230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275213" y="5503918"/>
              <a:ext cx="16150380" cy="384605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1067" y="6282841"/>
              <a:ext cx="8075190" cy="192302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62606" y="1516139"/>
            <a:ext cx="9798738" cy="21698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11067" y="3713480"/>
            <a:ext cx="8075190" cy="1926108"/>
            <a:chOff x="1511067" y="3713480"/>
            <a:chExt cx="8075190" cy="19261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274810" y="2933309"/>
              <a:ext cx="16150380" cy="385221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1067" y="3713480"/>
              <a:ext cx="8075190" cy="19261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27525" y="1332487"/>
            <a:ext cx="3055584" cy="5447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781287" y="2062215"/>
            <a:ext cx="393006" cy="393006"/>
            <a:chOff x="10781287" y="2062215"/>
            <a:chExt cx="393006" cy="39300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781287" y="2062215"/>
              <a:ext cx="393006" cy="393006"/>
              <a:chOff x="10781287" y="2062215"/>
              <a:chExt cx="393006" cy="39300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781287" y="2062215"/>
                <a:ext cx="393006" cy="393006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04455" y="1941681"/>
              <a:ext cx="764900" cy="7025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59907" y="3640505"/>
            <a:ext cx="5297841" cy="4683395"/>
            <a:chOff x="10359907" y="3640505"/>
            <a:chExt cx="5297841" cy="46833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59907" y="3640505"/>
              <a:ext cx="5297841" cy="468339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14563" y="4363193"/>
            <a:ext cx="5727552" cy="133298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37040" y="6940879"/>
            <a:ext cx="6602495" cy="1295838"/>
          </a:xfrm>
          <a:prstGeom prst="rect">
            <a:avLst/>
          </a:prstGeom>
        </p:spPr>
      </p:pic>
      <p:pic>
        <p:nvPicPr>
          <p:cNvPr id="2" name="Object 42">
            <a:extLst>
              <a:ext uri="{FF2B5EF4-FFF2-40B4-BE49-F238E27FC236}">
                <a16:creationId xmlns:a16="http://schemas.microsoft.com/office/drawing/2014/main" id="{6B53AD58-638E-EBCC-614B-3D9C1737D2A3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8119" y="3800714"/>
            <a:ext cx="1433439" cy="813125"/>
          </a:xfrm>
          <a:prstGeom prst="rect">
            <a:avLst/>
          </a:prstGeom>
        </p:spPr>
      </p:pic>
      <p:pic>
        <p:nvPicPr>
          <p:cNvPr id="3" name="Object 43">
            <a:extLst>
              <a:ext uri="{FF2B5EF4-FFF2-40B4-BE49-F238E27FC236}">
                <a16:creationId xmlns:a16="http://schemas.microsoft.com/office/drawing/2014/main" id="{0A67A611-6B89-DDC1-4113-7A31DD9BE1A3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59897" y="3773430"/>
            <a:ext cx="3491132" cy="910351"/>
          </a:xfrm>
          <a:prstGeom prst="rect">
            <a:avLst/>
          </a:prstGeom>
        </p:spPr>
      </p:pic>
      <p:pic>
        <p:nvPicPr>
          <p:cNvPr id="6" name="Object 45">
            <a:extLst>
              <a:ext uri="{FF2B5EF4-FFF2-40B4-BE49-F238E27FC236}">
                <a16:creationId xmlns:a16="http://schemas.microsoft.com/office/drawing/2014/main" id="{1B16C1B2-819E-948B-93CA-45E5CC88C15A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9601" y="6372539"/>
            <a:ext cx="1431954" cy="813125"/>
          </a:xfrm>
          <a:prstGeom prst="rect">
            <a:avLst/>
          </a:prstGeom>
        </p:spPr>
      </p:pic>
      <p:pic>
        <p:nvPicPr>
          <p:cNvPr id="7" name="Object 46">
            <a:extLst>
              <a:ext uri="{FF2B5EF4-FFF2-40B4-BE49-F238E27FC236}">
                <a16:creationId xmlns:a16="http://schemas.microsoft.com/office/drawing/2014/main" id="{3E73017F-F1F2-ADE9-8239-78EC5FADFD2E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2659897" y="6396135"/>
            <a:ext cx="2599542" cy="9018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546632" y="1557453"/>
            <a:ext cx="17826738" cy="21698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88048" y="6262857"/>
            <a:ext cx="8075190" cy="1923028"/>
            <a:chOff x="8288048" y="6262857"/>
            <a:chExt cx="8075190" cy="19230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01769" y="5483935"/>
              <a:ext cx="16150380" cy="384605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88048" y="6262857"/>
              <a:ext cx="8075190" cy="192302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27525" y="1332487"/>
            <a:ext cx="3055584" cy="5447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467002" y="2062215"/>
            <a:ext cx="393006" cy="393006"/>
            <a:chOff x="11467002" y="2062215"/>
            <a:chExt cx="393006" cy="39300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467002" y="2062215"/>
              <a:ext cx="393006" cy="393006"/>
              <a:chOff x="11467002" y="2062215"/>
              <a:chExt cx="393006" cy="39300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67002" y="2062215"/>
                <a:ext cx="393006" cy="39300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90170" y="1941681"/>
              <a:ext cx="764900" cy="70256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11067" y="3498241"/>
            <a:ext cx="8075190" cy="1926108"/>
            <a:chOff x="1511067" y="3498241"/>
            <a:chExt cx="8075190" cy="19261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274810" y="2718071"/>
              <a:ext cx="16150380" cy="385221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1067" y="3498241"/>
              <a:ext cx="8075190" cy="19261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80454" y="2685140"/>
            <a:ext cx="4627524" cy="4357148"/>
            <a:chOff x="10580454" y="2685140"/>
            <a:chExt cx="4627524" cy="435714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00000">
              <a:off x="10580454" y="2685140"/>
              <a:ext cx="4627524" cy="43571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5726" y="4961696"/>
            <a:ext cx="4449159" cy="4449159"/>
            <a:chOff x="2935726" y="4961696"/>
            <a:chExt cx="4449159" cy="44491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360000">
              <a:off x="2935726" y="4961696"/>
              <a:ext cx="4449159" cy="4449159"/>
            </a:xfrm>
            <a:prstGeom prst="rect">
              <a:avLst/>
            </a:prstGeom>
          </p:spPr>
        </p:pic>
      </p:grpSp>
      <p:pic>
        <p:nvPicPr>
          <p:cNvPr id="2" name="Object 44">
            <a:extLst>
              <a:ext uri="{FF2B5EF4-FFF2-40B4-BE49-F238E27FC236}">
                <a16:creationId xmlns:a16="http://schemas.microsoft.com/office/drawing/2014/main" id="{B54FABAE-9472-76C5-90E3-DA366ECF8AE5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4498" y="3528231"/>
            <a:ext cx="1459028" cy="955885"/>
          </a:xfrm>
          <a:prstGeom prst="rect">
            <a:avLst/>
          </a:prstGeom>
        </p:spPr>
      </p:pic>
      <p:pic>
        <p:nvPicPr>
          <p:cNvPr id="3" name="Object 43">
            <a:extLst>
              <a:ext uri="{FF2B5EF4-FFF2-40B4-BE49-F238E27FC236}">
                <a16:creationId xmlns:a16="http://schemas.microsoft.com/office/drawing/2014/main" id="{5E675106-2F80-DA32-03BD-33823E638B32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13267" y="3924300"/>
            <a:ext cx="7211733" cy="1598009"/>
          </a:xfrm>
          <a:prstGeom prst="rect">
            <a:avLst/>
          </a:prstGeom>
        </p:spPr>
      </p:pic>
      <p:pic>
        <p:nvPicPr>
          <p:cNvPr id="6" name="Object 26">
            <a:extLst>
              <a:ext uri="{FF2B5EF4-FFF2-40B4-BE49-F238E27FC236}">
                <a16:creationId xmlns:a16="http://schemas.microsoft.com/office/drawing/2014/main" id="{2840417C-F0CC-14B3-745E-7F9BB96A56E7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164402" y="6287509"/>
            <a:ext cx="1456923" cy="955885"/>
          </a:xfrm>
          <a:prstGeom prst="rect">
            <a:avLst/>
          </a:prstGeom>
        </p:spPr>
      </p:pic>
      <p:pic>
        <p:nvPicPr>
          <p:cNvPr id="7" name="Object 28">
            <a:extLst>
              <a:ext uri="{FF2B5EF4-FFF2-40B4-BE49-F238E27FC236}">
                <a16:creationId xmlns:a16="http://schemas.microsoft.com/office/drawing/2014/main" id="{0FCFF840-A9C8-9BA0-F56A-3250EDFE46E8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95659" y="6962463"/>
            <a:ext cx="7684647" cy="11131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4A04D1D-0C08-4A1B-80C0-AE7F2D0A6A02}"/>
              </a:ext>
            </a:extLst>
          </p:cNvPr>
          <p:cNvSpPr/>
          <p:nvPr/>
        </p:nvSpPr>
        <p:spPr>
          <a:xfrm>
            <a:off x="8515361" y="4101872"/>
            <a:ext cx="627496" cy="503757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Pretendard" panose="02000503000000020004" charset="-127"/>
                <a:ea typeface="Pretendard" panose="02000503000000020004" charset="-127"/>
                <a:cs typeface="Pretendard" panose="02000503000000020004" charset="-127"/>
              </a:rPr>
              <a:t>하고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65699" y="4245091"/>
            <a:ext cx="16793530" cy="21754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13201" y="5095238"/>
            <a:ext cx="698301" cy="57143"/>
            <a:chOff x="12613201" y="5095238"/>
            <a:chExt cx="698301" cy="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2613201" y="5095238"/>
              <a:ext cx="69830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3552" y="3921159"/>
            <a:ext cx="958610" cy="525030"/>
            <a:chOff x="8663552" y="3921159"/>
            <a:chExt cx="958610" cy="5250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3552" y="3921159"/>
              <a:ext cx="958610" cy="5250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11183" y="3859716"/>
            <a:ext cx="645011" cy="7224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09213" y="1557454"/>
            <a:ext cx="16394081" cy="21754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44646" y="2020900"/>
            <a:ext cx="393006" cy="393006"/>
            <a:chOff x="12744646" y="2020900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4646" y="2020900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59455" y="1910596"/>
            <a:ext cx="818139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6562" y="3374772"/>
            <a:ext cx="3138766" cy="4986742"/>
            <a:chOff x="1046562" y="3374772"/>
            <a:chExt cx="3138766" cy="498674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6562" y="3374772"/>
              <a:ext cx="3138766" cy="49867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21912" y="3708312"/>
            <a:ext cx="1320517" cy="1320517"/>
            <a:chOff x="2021912" y="3708312"/>
            <a:chExt cx="1320517" cy="13205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1912" y="3708312"/>
              <a:ext cx="1320517" cy="132051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29860" y="5143174"/>
            <a:ext cx="1787296" cy="75003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8232" y="6059367"/>
            <a:ext cx="2853573" cy="186006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16234" y="3379402"/>
            <a:ext cx="3144659" cy="4986742"/>
            <a:chOff x="4316234" y="3379402"/>
            <a:chExt cx="3144659" cy="498674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16234" y="3379402"/>
              <a:ext cx="3144659" cy="498674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80922" y="5133650"/>
            <a:ext cx="1758724" cy="75003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316500" y="3717835"/>
            <a:ext cx="1238614" cy="1238614"/>
            <a:chOff x="5316500" y="3717835"/>
            <a:chExt cx="1238614" cy="12386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16500" y="3717835"/>
              <a:ext cx="1238614" cy="12386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74426" y="3378376"/>
            <a:ext cx="3143720" cy="4986742"/>
            <a:chOff x="7574426" y="3378376"/>
            <a:chExt cx="3143720" cy="49867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74426" y="3378376"/>
              <a:ext cx="3143720" cy="49867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38737" y="3708312"/>
            <a:ext cx="1238614" cy="1238614"/>
            <a:chOff x="8538737" y="3708312"/>
            <a:chExt cx="1238614" cy="12386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38737" y="3708312"/>
              <a:ext cx="1238614" cy="123861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39898" y="5143174"/>
            <a:ext cx="1796820" cy="75003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849936" y="3374772"/>
            <a:ext cx="3143720" cy="4986742"/>
            <a:chOff x="10849936" y="3374772"/>
            <a:chExt cx="3143720" cy="498674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49936" y="3374772"/>
              <a:ext cx="3143720" cy="49867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814246" y="3704708"/>
            <a:ext cx="1238614" cy="1238614"/>
            <a:chOff x="11814246" y="3704708"/>
            <a:chExt cx="1238614" cy="123861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14246" y="3704708"/>
              <a:ext cx="1238614" cy="1238614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15450" y="5139574"/>
            <a:ext cx="1758724" cy="75003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113715" y="3374772"/>
            <a:ext cx="3143720" cy="4986742"/>
            <a:chOff x="14113715" y="3374772"/>
            <a:chExt cx="3143720" cy="498674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13715" y="3374772"/>
              <a:ext cx="3143720" cy="498674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078025" y="3704708"/>
            <a:ext cx="1238614" cy="1238614"/>
            <a:chOff x="15078025" y="3704708"/>
            <a:chExt cx="1238614" cy="12386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78025" y="3704708"/>
              <a:ext cx="1238614" cy="123861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79164" y="5139574"/>
            <a:ext cx="1796820" cy="75003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39345" y="6059364"/>
            <a:ext cx="2792525" cy="146672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746393" y="6059364"/>
            <a:ext cx="2668020" cy="186006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298636" y="6086652"/>
            <a:ext cx="2846744" cy="1841954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058383" y="6059364"/>
            <a:ext cx="2509220" cy="18600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274347" y="4248311"/>
            <a:ext cx="18430738" cy="216987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763677" y="5104762"/>
            <a:ext cx="698301" cy="57143"/>
            <a:chOff x="10763677" y="5104762"/>
            <a:chExt cx="698301" cy="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0763677" y="5104762"/>
              <a:ext cx="69830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3552" y="3921159"/>
            <a:ext cx="958610" cy="525030"/>
            <a:chOff x="8663552" y="3921159"/>
            <a:chExt cx="958610" cy="5250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63552" y="3921159"/>
              <a:ext cx="958610" cy="5250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49236" y="3858737"/>
            <a:ext cx="1287411" cy="7224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283727" y="4248311"/>
            <a:ext cx="18497157" cy="21754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736901" y="4749852"/>
            <a:ext cx="393006" cy="393006"/>
            <a:chOff x="10736901" y="4749852"/>
            <a:chExt cx="393006" cy="3930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736901" y="4749852"/>
              <a:ext cx="393006" cy="393006"/>
              <a:chOff x="10736901" y="4749852"/>
              <a:chExt cx="393006" cy="39300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36901" y="4749852"/>
                <a:ext cx="393006" cy="39300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51702" y="4639548"/>
              <a:ext cx="818167" cy="68103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8285" y="533976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922496" y="3312773"/>
            <a:ext cx="6808249" cy="5236299"/>
            <a:chOff x="1922496" y="3312774"/>
            <a:chExt cx="6808249" cy="50229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2496" y="3312774"/>
              <a:ext cx="6808249" cy="50229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52381" y="3331821"/>
            <a:ext cx="6808249" cy="3961176"/>
            <a:chOff x="9552381" y="3331821"/>
            <a:chExt cx="6808249" cy="37336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52381" y="3331821"/>
              <a:ext cx="6808249" cy="3733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92680" y="3531821"/>
            <a:ext cx="1686928" cy="667927"/>
            <a:chOff x="4492680" y="3531821"/>
            <a:chExt cx="1686928" cy="66792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492680" y="3531821"/>
              <a:ext cx="1686928" cy="667927"/>
              <a:chOff x="4492680" y="3531821"/>
              <a:chExt cx="1686928" cy="66792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92680" y="3531821"/>
                <a:ext cx="1686928" cy="66792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9063" y="3397548"/>
              <a:ext cx="2465866" cy="10580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449717" y="5862519"/>
            <a:ext cx="5753807" cy="1052235"/>
            <a:chOff x="2449717" y="5784764"/>
            <a:chExt cx="5753807" cy="10522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9717" y="5784764"/>
              <a:ext cx="5753807" cy="10522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449717" y="4506075"/>
            <a:ext cx="5753807" cy="1052235"/>
            <a:chOff x="2449717" y="4428320"/>
            <a:chExt cx="5753807" cy="10522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9717" y="4428320"/>
              <a:ext cx="5753807" cy="105223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59541" y="1516139"/>
            <a:ext cx="9330738" cy="216987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849407" y="2020900"/>
            <a:ext cx="393006" cy="393006"/>
            <a:chOff x="11849407" y="2020900"/>
            <a:chExt cx="393006" cy="39300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49407" y="2020900"/>
              <a:ext cx="393006" cy="39300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54693" y="1910596"/>
            <a:ext cx="818139" cy="68103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7525" y="1332487"/>
            <a:ext cx="3055584" cy="54474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2242413" y="3560393"/>
            <a:ext cx="1686928" cy="667927"/>
            <a:chOff x="12242413" y="3560393"/>
            <a:chExt cx="1686928" cy="66792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242413" y="3560393"/>
              <a:ext cx="1686928" cy="667927"/>
              <a:chOff x="12242413" y="3560393"/>
              <a:chExt cx="1686928" cy="66792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42413" y="3560393"/>
                <a:ext cx="1686928" cy="667927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58764" y="3426117"/>
              <a:ext cx="2437295" cy="105805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450589" y="7147013"/>
            <a:ext cx="5753807" cy="1052235"/>
            <a:chOff x="2450589" y="7069258"/>
            <a:chExt cx="5753807" cy="105223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0589" y="7069258"/>
              <a:ext cx="5753807" cy="105223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154136" y="4473241"/>
            <a:ext cx="5753807" cy="1052235"/>
            <a:chOff x="10154136" y="4473241"/>
            <a:chExt cx="5753807" cy="105223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54136" y="4473241"/>
              <a:ext cx="5753807" cy="105223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79602" y="5803812"/>
            <a:ext cx="5753807" cy="1052235"/>
            <a:chOff x="10079602" y="5803812"/>
            <a:chExt cx="5753807" cy="105223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79602" y="5803812"/>
              <a:ext cx="5753807" cy="1052235"/>
            </a:xfrm>
            <a:prstGeom prst="rect">
              <a:avLst/>
            </a:prstGeom>
          </p:spPr>
        </p:pic>
      </p:grpSp>
      <p:pic>
        <p:nvPicPr>
          <p:cNvPr id="2" name="Object 38">
            <a:extLst>
              <a:ext uri="{FF2B5EF4-FFF2-40B4-BE49-F238E27FC236}">
                <a16:creationId xmlns:a16="http://schemas.microsoft.com/office/drawing/2014/main" id="{1FD2D1B6-A4B4-D2A4-0792-43D4BD4113D1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/>
          <a:srcRect b="19183"/>
          <a:stretch/>
        </p:blipFill>
        <p:spPr>
          <a:xfrm>
            <a:off x="3298882" y="4478682"/>
            <a:ext cx="4106362" cy="1045818"/>
          </a:xfrm>
          <a:prstGeom prst="rect">
            <a:avLst/>
          </a:prstGeom>
        </p:spPr>
      </p:pic>
      <p:pic>
        <p:nvPicPr>
          <p:cNvPr id="3" name="Object 40">
            <a:extLst>
              <a:ext uri="{FF2B5EF4-FFF2-40B4-BE49-F238E27FC236}">
                <a16:creationId xmlns:a16="http://schemas.microsoft.com/office/drawing/2014/main" id="{7B18585B-F209-558B-3888-A9F86BF0CF9F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/>
          <a:srcRect l="20889" r="15872" b="17944"/>
          <a:stretch/>
        </p:blipFill>
        <p:spPr>
          <a:xfrm>
            <a:off x="3298879" y="6019222"/>
            <a:ext cx="3775762" cy="724478"/>
          </a:xfrm>
          <a:prstGeom prst="rect">
            <a:avLst/>
          </a:prstGeom>
        </p:spPr>
      </p:pic>
      <p:pic>
        <p:nvPicPr>
          <p:cNvPr id="6" name="Object 57">
            <a:extLst>
              <a:ext uri="{FF2B5EF4-FFF2-40B4-BE49-F238E27FC236}">
                <a16:creationId xmlns:a16="http://schemas.microsoft.com/office/drawing/2014/main" id="{75C32CB4-6A9D-9176-3CAF-3E7CEB3B57C1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/>
          <a:srcRect r="5737" b="18687"/>
          <a:stretch/>
        </p:blipFill>
        <p:spPr>
          <a:xfrm>
            <a:off x="3298879" y="7139265"/>
            <a:ext cx="3559121" cy="1052235"/>
          </a:xfrm>
          <a:prstGeom prst="rect">
            <a:avLst/>
          </a:prstGeom>
        </p:spPr>
      </p:pic>
      <p:pic>
        <p:nvPicPr>
          <p:cNvPr id="7" name="Object 63">
            <a:extLst>
              <a:ext uri="{FF2B5EF4-FFF2-40B4-BE49-F238E27FC236}">
                <a16:creationId xmlns:a16="http://schemas.microsoft.com/office/drawing/2014/main" id="{56D67DBF-7408-6F49-420C-50B1476D2FFD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66870" y="4435441"/>
            <a:ext cx="3661285" cy="1282047"/>
          </a:xfrm>
          <a:prstGeom prst="rect">
            <a:avLst/>
          </a:prstGeom>
        </p:spPr>
      </p:pic>
      <p:pic>
        <p:nvPicPr>
          <p:cNvPr id="9" name="Object 68">
            <a:extLst>
              <a:ext uri="{FF2B5EF4-FFF2-40B4-BE49-F238E27FC236}">
                <a16:creationId xmlns:a16="http://schemas.microsoft.com/office/drawing/2014/main" id="{C74BA5FC-D8B6-B22C-5667-F6BC9F13C239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/>
          <a:srcRect r="3311" b="20773"/>
          <a:stretch/>
        </p:blipFill>
        <p:spPr>
          <a:xfrm>
            <a:off x="11047823" y="5772323"/>
            <a:ext cx="4115977" cy="1025247"/>
          </a:xfrm>
          <a:prstGeom prst="rect">
            <a:avLst/>
          </a:prstGeom>
        </p:spPr>
      </p:pic>
      <p:pic>
        <p:nvPicPr>
          <p:cNvPr id="10" name="Object 58">
            <a:extLst>
              <a:ext uri="{FF2B5EF4-FFF2-40B4-BE49-F238E27FC236}">
                <a16:creationId xmlns:a16="http://schemas.microsoft.com/office/drawing/2014/main" id="{E5A41D56-BD45-D1E3-A3F3-480A945C3BF0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/>
          <a:srcRect r="2069" b="10863"/>
          <a:stretch/>
        </p:blipFill>
        <p:spPr>
          <a:xfrm>
            <a:off x="9902708" y="7533233"/>
            <a:ext cx="6251692" cy="10433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27701" y="-3775320"/>
              <a:ext cx="34742857" cy="1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43" y="533333"/>
              <a:ext cx="17371429" cy="92190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5238" y="842857"/>
            <a:ext cx="16695238" cy="8600000"/>
            <a:chOff x="795238" y="842857"/>
            <a:chExt cx="16695238" cy="860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238" y="842857"/>
              <a:ext cx="16695238" cy="86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31947" y="1084635"/>
            <a:ext cx="421821" cy="421821"/>
            <a:chOff x="8931947" y="1084635"/>
            <a:chExt cx="421821" cy="4218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31947" y="1084635"/>
              <a:ext cx="421821" cy="421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47619" y="1199170"/>
            <a:ext cx="190476" cy="192752"/>
            <a:chOff x="9047619" y="1199170"/>
            <a:chExt cx="190476" cy="1927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7619" y="1199170"/>
              <a:ext cx="190476" cy="192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67268" y="9039017"/>
            <a:ext cx="3151179" cy="130474"/>
            <a:chOff x="7567268" y="9039017"/>
            <a:chExt cx="3151179" cy="1304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7268" y="9039017"/>
              <a:ext cx="3151179" cy="1304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9900000">
              <a:off x="15683354" y="-1361047"/>
              <a:ext cx="1109970" cy="181757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0116" y="1255030"/>
            <a:ext cx="1763289" cy="52569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5132" y="2910618"/>
            <a:ext cx="14712435" cy="29809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28068" y="4063008"/>
            <a:ext cx="16380149" cy="31056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17526" y="4837297"/>
            <a:ext cx="393006" cy="393006"/>
            <a:chOff x="11517526" y="4837297"/>
            <a:chExt cx="393006" cy="3930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17526" y="4837297"/>
              <a:ext cx="393006" cy="39300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32327" y="4726993"/>
            <a:ext cx="818167" cy="681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93065" y="6458490"/>
            <a:ext cx="8299584" cy="1065187"/>
            <a:chOff x="4993065" y="6458490"/>
            <a:chExt cx="8299584" cy="10651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3065" y="6458490"/>
              <a:ext cx="8299584" cy="10651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16782" y="6680404"/>
            <a:ext cx="621359" cy="621359"/>
            <a:chOff x="11916782" y="6680404"/>
            <a:chExt cx="621359" cy="62135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16782" y="6680404"/>
              <a:ext cx="621359" cy="62135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389941" y="2728202"/>
            <a:ext cx="16574201" cy="8574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68155" y="6568451"/>
            <a:ext cx="6685931" cy="102979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96554" y="1331221"/>
            <a:ext cx="11287832" cy="5422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7825" y="1485900"/>
            <a:ext cx="6860006" cy="21765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12668" y="1882524"/>
            <a:ext cx="393006" cy="393006"/>
            <a:chOff x="11612668" y="1882524"/>
            <a:chExt cx="393006" cy="3930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12668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45359" y="1756311"/>
            <a:ext cx="764900" cy="7025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42864" y="3086100"/>
            <a:ext cx="12421808" cy="5755366"/>
            <a:chOff x="3235648" y="3162300"/>
            <a:chExt cx="11814417" cy="55672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 cstate="print"/>
            <a:srcRect t="2467" b="2336"/>
            <a:stretch/>
          </p:blipFill>
          <p:spPr>
            <a:xfrm>
              <a:off x="3235648" y="3162300"/>
              <a:ext cx="11814417" cy="5567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27E0B1-DDE4-0C89-AAF3-10DE7B7334C9}"/>
              </a:ext>
            </a:extLst>
          </p:cNvPr>
          <p:cNvSpPr/>
          <p:nvPr/>
        </p:nvSpPr>
        <p:spPr>
          <a:xfrm>
            <a:off x="794085" y="850093"/>
            <a:ext cx="16697544" cy="8600769"/>
          </a:xfrm>
          <a:prstGeom prst="roundRect">
            <a:avLst>
              <a:gd name="adj" fmla="val 2846"/>
            </a:avLst>
          </a:prstGeom>
          <a:solidFill>
            <a:schemeClr val="tx1">
              <a:lumMod val="85000"/>
              <a:lumOff val="15000"/>
              <a:alpha val="7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881562" y="3086100"/>
            <a:ext cx="4886180" cy="4097338"/>
            <a:chOff x="1210140" y="1597879"/>
            <a:chExt cx="4579863" cy="3955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140" y="1597879"/>
              <a:ext cx="4579863" cy="3955857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6C1898-A256-B64A-F220-B3D79022555E}"/>
              </a:ext>
            </a:extLst>
          </p:cNvPr>
          <p:cNvSpPr/>
          <p:nvPr/>
        </p:nvSpPr>
        <p:spPr>
          <a:xfrm>
            <a:off x="3540200" y="3701447"/>
            <a:ext cx="1120531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38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던파 비트비트체 OTF" panose="02000803000000000000" pitchFamily="50" charset="-127"/>
                <a:ea typeface="던파 비트비트체 OTF" panose="02000803000000000000" pitchFamily="50" charset="-127"/>
              </a:rPr>
              <a:t>CODE BUDDY</a:t>
            </a:r>
            <a:endParaRPr lang="en-US" altLang="ko-KR" sz="138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던파 비트비트체 OTF" panose="02000803000000000000" pitchFamily="50" charset="-127"/>
              <a:ea typeface="던파 비트비트체 OTF" panose="02000803000000000000" pitchFamily="50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8342415" y="3261217"/>
            <a:ext cx="2006328" cy="3763280"/>
            <a:chOff x="2106036" y="5622307"/>
            <a:chExt cx="1759750" cy="36693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6036" y="5622307"/>
              <a:ext cx="1759750" cy="36693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23417" y="3562087"/>
            <a:ext cx="5048105" cy="3763280"/>
            <a:chOff x="5637280" y="5753393"/>
            <a:chExt cx="3932709" cy="300000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312846" y="5753393"/>
              <a:ext cx="3256258" cy="2995757"/>
              <a:chOff x="6312846" y="5753393"/>
              <a:chExt cx="3256258" cy="299575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12846" y="5753393"/>
                <a:ext cx="3256258" cy="299575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637280" y="6195403"/>
              <a:ext cx="1759584" cy="2347091"/>
              <a:chOff x="5637280" y="6195403"/>
              <a:chExt cx="1759584" cy="234709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637280" y="6195403"/>
                <a:ext cx="1759584" cy="2347091"/>
              </a:xfrm>
              <a:prstGeom prst="rect">
                <a:avLst/>
              </a:prstGeom>
            </p:spPr>
          </p:pic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229F778-DEFA-C114-AC10-0CFD323E98C3}"/>
              </a:ext>
            </a:extLst>
          </p:cNvPr>
          <p:cNvSpPr/>
          <p:nvPr/>
        </p:nvSpPr>
        <p:spPr>
          <a:xfrm>
            <a:off x="4853220" y="3486004"/>
            <a:ext cx="8579273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166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TEAM-UP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EAD60C-0DFD-4E98-9551-CC067652CEA0}"/>
              </a:ext>
            </a:extLst>
          </p:cNvPr>
          <p:cNvSpPr/>
          <p:nvPr/>
        </p:nvSpPr>
        <p:spPr>
          <a:xfrm>
            <a:off x="7144694" y="1583838"/>
            <a:ext cx="3805850" cy="64479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13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Pretendard" panose="02000503000000020004" charset="-127"/>
              </a:rPr>
              <a:t>?</a:t>
            </a:r>
            <a:endParaRPr lang="en-US" altLang="ko-KR" sz="413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  <a:cs typeface="Pretendard" panose="0200050300000002000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6" grpId="1"/>
      <p:bldP spid="3" grpId="0"/>
      <p:bldP spid="3" grpId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2509" y="1628557"/>
            <a:ext cx="14393448" cy="17020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46561" y="1882524"/>
            <a:ext cx="393006" cy="393006"/>
            <a:chOff x="13646561" y="1882524"/>
            <a:chExt cx="393006" cy="3930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646561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79252" y="1756311"/>
            <a:ext cx="764900" cy="7025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55486" y="3476468"/>
            <a:ext cx="1995987" cy="9547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60249" y="1331221"/>
            <a:ext cx="11379642" cy="54474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607894" y="7124700"/>
            <a:ext cx="1184306" cy="92088"/>
            <a:chOff x="13258692" y="7134420"/>
            <a:chExt cx="1184306" cy="9208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58692" y="7134420"/>
              <a:ext cx="1184306" cy="9208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6" cstate="print"/>
          <a:srcRect r="5705"/>
          <a:stretch/>
        </p:blipFill>
        <p:spPr>
          <a:xfrm>
            <a:off x="4003999" y="3184792"/>
            <a:ext cx="10094597" cy="48632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60000">
            <a:off x="6482680" y="5352536"/>
            <a:ext cx="1943174" cy="63661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11722" y="7094651"/>
            <a:ext cx="1356939" cy="92088"/>
            <a:chOff x="5408281" y="7098138"/>
            <a:chExt cx="1356939" cy="920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08281" y="7098138"/>
              <a:ext cx="1356939" cy="9208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60000">
            <a:off x="3733800" y="5645009"/>
            <a:ext cx="3517117" cy="11313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426312" y="7102837"/>
            <a:ext cx="1356939" cy="92088"/>
            <a:chOff x="6822871" y="7106324"/>
            <a:chExt cx="1356939" cy="9208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22871" y="7106324"/>
              <a:ext cx="1356939" cy="9208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60000">
            <a:off x="7518472" y="6075228"/>
            <a:ext cx="2149783" cy="63661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69032" y="7106111"/>
            <a:ext cx="1467415" cy="92088"/>
            <a:chOff x="8265591" y="7109598"/>
            <a:chExt cx="1467415" cy="920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65591" y="7109598"/>
              <a:ext cx="1467415" cy="920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08728" y="5702381"/>
            <a:ext cx="2046526" cy="6769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431506" y="7118219"/>
            <a:ext cx="3065294" cy="92088"/>
            <a:chOff x="9828065" y="7121706"/>
            <a:chExt cx="3065294" cy="920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28065" y="7121706"/>
              <a:ext cx="3065294" cy="9208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60000">
            <a:off x="12612986" y="3207069"/>
            <a:ext cx="2130736" cy="63661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 rotWithShape="1">
          <a:blip r:embed="rId25" cstate="print"/>
          <a:srcRect l="25766" r="15063" b="23346"/>
          <a:stretch/>
        </p:blipFill>
        <p:spPr>
          <a:xfrm>
            <a:off x="11263268" y="7231049"/>
            <a:ext cx="2567304" cy="5412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091369" y="3289554"/>
            <a:ext cx="344402" cy="347712"/>
            <a:chOff x="4487928" y="3293041"/>
            <a:chExt cx="344402" cy="34771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4487928" y="3293041"/>
              <a:ext cx="344402" cy="34771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68400" y="7666799"/>
            <a:ext cx="344402" cy="347712"/>
            <a:chOff x="14762126" y="7668185"/>
            <a:chExt cx="344402" cy="34771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762126" y="7668185"/>
              <a:ext cx="344402" cy="34771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197329" y="8087805"/>
            <a:ext cx="5886358" cy="701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EF463A0A-A532-CFEC-1E10-0F78EA73DCA2}"/>
                  </a:ext>
                </a:extLst>
              </p14:cNvPr>
              <p14:cNvContentPartPr/>
              <p14:nvPr/>
            </p14:nvContentPartPr>
            <p14:xfrm>
              <a:off x="6821577" y="5601983"/>
              <a:ext cx="1290600" cy="4464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EF463A0A-A532-CFEC-1E10-0F78EA73DC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67577" y="5494343"/>
                <a:ext cx="1398240" cy="26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0341" y="1655233"/>
            <a:ext cx="12038829" cy="17090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79894" y="1882524"/>
            <a:ext cx="393006" cy="393006"/>
            <a:chOff x="13179894" y="1882524"/>
            <a:chExt cx="393006" cy="3930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9894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12586" y="1756311"/>
            <a:ext cx="764900" cy="7025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33936" y="3108341"/>
            <a:ext cx="10442829" cy="9501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560249" y="1331221"/>
            <a:ext cx="11379642" cy="544746"/>
          </a:xfrm>
          <a:prstGeom prst="rect">
            <a:avLst/>
          </a:prstGeom>
        </p:spPr>
      </p:pic>
      <p:pic>
        <p:nvPicPr>
          <p:cNvPr id="12" name="Object 26">
            <a:extLst>
              <a:ext uri="{FF2B5EF4-FFF2-40B4-BE49-F238E27FC236}">
                <a16:creationId xmlns:a16="http://schemas.microsoft.com/office/drawing/2014/main" id="{4D300F19-5653-80F1-788D-52629196EA9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01226" y="4024638"/>
            <a:ext cx="7978668" cy="4711505"/>
          </a:xfrm>
          <a:prstGeom prst="rect">
            <a:avLst/>
          </a:prstGeom>
        </p:spPr>
      </p:pic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6D4BD148-284E-CE67-8B43-62D4CB572BFA}"/>
              </a:ext>
            </a:extLst>
          </p:cNvPr>
          <p:cNvGrpSpPr/>
          <p:nvPr/>
        </p:nvGrpSpPr>
        <p:grpSpPr>
          <a:xfrm>
            <a:off x="7969162" y="6955998"/>
            <a:ext cx="1154647" cy="1484731"/>
            <a:chOff x="7969162" y="6955998"/>
            <a:chExt cx="1154647" cy="1484731"/>
          </a:xfrm>
        </p:grpSpPr>
        <p:pic>
          <p:nvPicPr>
            <p:cNvPr id="15" name="Object 29">
              <a:extLst>
                <a:ext uri="{FF2B5EF4-FFF2-40B4-BE49-F238E27FC236}">
                  <a16:creationId xmlns:a16="http://schemas.microsoft.com/office/drawing/2014/main" id="{B58FBC55-C93F-0CF3-39D6-54F589F43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69162" y="6955998"/>
              <a:ext cx="1154647" cy="1484731"/>
            </a:xfrm>
            <a:prstGeom prst="rect">
              <a:avLst/>
            </a:prstGeom>
          </p:spPr>
        </p:pic>
      </p:grpSp>
      <p:grpSp>
        <p:nvGrpSpPr>
          <p:cNvPr id="16" name="그룹 1009">
            <a:extLst>
              <a:ext uri="{FF2B5EF4-FFF2-40B4-BE49-F238E27FC236}">
                <a16:creationId xmlns:a16="http://schemas.microsoft.com/office/drawing/2014/main" id="{A04F51B9-78E6-9EB2-BCD4-76A3A47428B2}"/>
              </a:ext>
            </a:extLst>
          </p:cNvPr>
          <p:cNvGrpSpPr/>
          <p:nvPr/>
        </p:nvGrpSpPr>
        <p:grpSpPr>
          <a:xfrm>
            <a:off x="11587117" y="6625483"/>
            <a:ext cx="1154647" cy="1809327"/>
            <a:chOff x="11587117" y="6625483"/>
            <a:chExt cx="1154647" cy="1809327"/>
          </a:xfrm>
        </p:grpSpPr>
        <p:pic>
          <p:nvPicPr>
            <p:cNvPr id="18" name="Object 32">
              <a:extLst>
                <a:ext uri="{FF2B5EF4-FFF2-40B4-BE49-F238E27FC236}">
                  <a16:creationId xmlns:a16="http://schemas.microsoft.com/office/drawing/2014/main" id="{5027D1EF-DA1F-7E4B-9F11-51AD49D98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87117" y="6625483"/>
              <a:ext cx="1154647" cy="1809327"/>
            </a:xfrm>
            <a:prstGeom prst="rect">
              <a:avLst/>
            </a:prstGeom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E33888A-EB7C-49AE-A08E-45B0AC664354}"/>
              </a:ext>
            </a:extLst>
          </p:cNvPr>
          <p:cNvCxnSpPr>
            <a:cxnSpLocks/>
          </p:cNvCxnSpPr>
          <p:nvPr/>
        </p:nvCxnSpPr>
        <p:spPr>
          <a:xfrm>
            <a:off x="9525000" y="3771900"/>
            <a:ext cx="1371600" cy="0"/>
          </a:xfrm>
          <a:prstGeom prst="line">
            <a:avLst/>
          </a:prstGeom>
          <a:ln w="44450">
            <a:solidFill>
              <a:srgbClr val="FC52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2077" y="3097163"/>
            <a:ext cx="10405820" cy="9484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39987" y="3989610"/>
            <a:ext cx="9005749" cy="47725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60249" y="1331221"/>
            <a:ext cx="11379642" cy="5447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3424" y="1655233"/>
            <a:ext cx="12022429" cy="17090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179894" y="1882524"/>
            <a:ext cx="393006" cy="393006"/>
            <a:chOff x="13179894" y="1882524"/>
            <a:chExt cx="393006" cy="3930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79894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12586" y="1756311"/>
            <a:ext cx="764900" cy="702567"/>
          </a:xfrm>
          <a:prstGeom prst="rect">
            <a:avLst/>
          </a:prstGeom>
        </p:spPr>
      </p:pic>
      <p:grpSp>
        <p:nvGrpSpPr>
          <p:cNvPr id="2" name="그룹 1008">
            <a:extLst>
              <a:ext uri="{FF2B5EF4-FFF2-40B4-BE49-F238E27FC236}">
                <a16:creationId xmlns:a16="http://schemas.microsoft.com/office/drawing/2014/main" id="{9F5E9D20-12FD-BEB1-18DA-DF3C4A319499}"/>
              </a:ext>
            </a:extLst>
          </p:cNvPr>
          <p:cNvGrpSpPr/>
          <p:nvPr/>
        </p:nvGrpSpPr>
        <p:grpSpPr>
          <a:xfrm>
            <a:off x="5486400" y="6241437"/>
            <a:ext cx="1371601" cy="2274196"/>
            <a:chOff x="5515383" y="6300193"/>
            <a:chExt cx="1238369" cy="2215440"/>
          </a:xfrm>
        </p:grpSpPr>
        <p:pic>
          <p:nvPicPr>
            <p:cNvPr id="3" name="Object 29">
              <a:extLst>
                <a:ext uri="{FF2B5EF4-FFF2-40B4-BE49-F238E27FC236}">
                  <a16:creationId xmlns:a16="http://schemas.microsoft.com/office/drawing/2014/main" id="{95C24981-1F47-C62D-1194-00CC444C8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15383" y="6300193"/>
              <a:ext cx="1238369" cy="2215440"/>
            </a:xfrm>
            <a:prstGeom prst="rect">
              <a:avLst/>
            </a:prstGeom>
          </p:spPr>
        </p:pic>
      </p:grpSp>
      <p:grpSp>
        <p:nvGrpSpPr>
          <p:cNvPr id="6" name="그룹 1009">
            <a:extLst>
              <a:ext uri="{FF2B5EF4-FFF2-40B4-BE49-F238E27FC236}">
                <a16:creationId xmlns:a16="http://schemas.microsoft.com/office/drawing/2014/main" id="{83D7A66B-1916-A10B-B014-E7598BE56BAD}"/>
              </a:ext>
            </a:extLst>
          </p:cNvPr>
          <p:cNvGrpSpPr/>
          <p:nvPr/>
        </p:nvGrpSpPr>
        <p:grpSpPr>
          <a:xfrm>
            <a:off x="9677400" y="5753100"/>
            <a:ext cx="1371600" cy="2768419"/>
            <a:chOff x="9616594" y="5899614"/>
            <a:chExt cx="1238369" cy="2616019"/>
          </a:xfrm>
        </p:grpSpPr>
        <p:pic>
          <p:nvPicPr>
            <p:cNvPr id="7" name="Object 32">
              <a:extLst>
                <a:ext uri="{FF2B5EF4-FFF2-40B4-BE49-F238E27FC236}">
                  <a16:creationId xmlns:a16="http://schemas.microsoft.com/office/drawing/2014/main" id="{D88DF35C-2416-3E4A-B7BB-92CCF48B3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16594" y="5899614"/>
              <a:ext cx="1238369" cy="2616019"/>
            </a:xfrm>
            <a:prstGeom prst="rect">
              <a:avLst/>
            </a:prstGeom>
          </p:spPr>
        </p:pic>
      </p:grpSp>
      <p:grpSp>
        <p:nvGrpSpPr>
          <p:cNvPr id="9" name="그룹 1010">
            <a:extLst>
              <a:ext uri="{FF2B5EF4-FFF2-40B4-BE49-F238E27FC236}">
                <a16:creationId xmlns:a16="http://schemas.microsoft.com/office/drawing/2014/main" id="{83E00BD8-20B3-68E9-AA2F-1F7F7074C5EC}"/>
              </a:ext>
            </a:extLst>
          </p:cNvPr>
          <p:cNvGrpSpPr/>
          <p:nvPr/>
        </p:nvGrpSpPr>
        <p:grpSpPr>
          <a:xfrm>
            <a:off x="11811000" y="7200900"/>
            <a:ext cx="1368894" cy="1260120"/>
            <a:chOff x="11659284" y="7369818"/>
            <a:chExt cx="1238369" cy="1107720"/>
          </a:xfrm>
        </p:grpSpPr>
        <p:pic>
          <p:nvPicPr>
            <p:cNvPr id="10" name="Object 35">
              <a:extLst>
                <a:ext uri="{FF2B5EF4-FFF2-40B4-BE49-F238E27FC236}">
                  <a16:creationId xmlns:a16="http://schemas.microsoft.com/office/drawing/2014/main" id="{55E1F7F0-7DB8-F1B8-FCA8-586FE7F30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59284" y="7369818"/>
              <a:ext cx="1238369" cy="1107720"/>
            </a:xfrm>
            <a:prstGeom prst="rect">
              <a:avLst/>
            </a:prstGeom>
          </p:spPr>
        </p:pic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4D53C46-0990-408A-A187-71A19A5D4E0B}"/>
              </a:ext>
            </a:extLst>
          </p:cNvPr>
          <p:cNvCxnSpPr>
            <a:cxnSpLocks/>
          </p:cNvCxnSpPr>
          <p:nvPr/>
        </p:nvCxnSpPr>
        <p:spPr>
          <a:xfrm>
            <a:off x="8763000" y="3771900"/>
            <a:ext cx="2362200" cy="0"/>
          </a:xfrm>
          <a:prstGeom prst="line">
            <a:avLst/>
          </a:prstGeom>
          <a:ln w="44450">
            <a:solidFill>
              <a:srgbClr val="FC52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11776" y="1628557"/>
            <a:ext cx="16356619" cy="17020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39048" y="3401184"/>
            <a:ext cx="7972164" cy="40408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71775" y="4686077"/>
            <a:ext cx="1178447" cy="2794033"/>
            <a:chOff x="7071775" y="4686077"/>
            <a:chExt cx="1178447" cy="27940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1775" y="4686077"/>
              <a:ext cx="1178447" cy="27940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85316" y="4198745"/>
            <a:ext cx="1090492" cy="3281365"/>
            <a:chOff x="10185316" y="4198745"/>
            <a:chExt cx="1090492" cy="32813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5316" y="4198745"/>
              <a:ext cx="1090492" cy="32813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74572" y="4922096"/>
            <a:ext cx="1073823" cy="2541116"/>
            <a:chOff x="8674572" y="4922096"/>
            <a:chExt cx="1073823" cy="25411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4572" y="4922096"/>
              <a:ext cx="1073823" cy="25411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40402" y="7325826"/>
            <a:ext cx="1522010" cy="8047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21663" y="7316303"/>
            <a:ext cx="1833401" cy="8047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39163" y="7287731"/>
            <a:ext cx="1339915" cy="8047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27594" y="7268684"/>
            <a:ext cx="1826153" cy="8238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34926" y="7240112"/>
            <a:ext cx="1026601" cy="8238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62166" y="3948804"/>
            <a:ext cx="1312896" cy="80795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596303" y="4217184"/>
            <a:ext cx="1328734" cy="80795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24591" y="3533757"/>
            <a:ext cx="1296848" cy="80795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533315" y="4668346"/>
            <a:ext cx="1303067" cy="8079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38065" y="4998869"/>
            <a:ext cx="1477410" cy="8079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234358" y="8087799"/>
            <a:ext cx="4849406" cy="70122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60846" y="1882524"/>
            <a:ext cx="393006" cy="393006"/>
            <a:chOff x="12560846" y="1882524"/>
            <a:chExt cx="393006" cy="3930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60846" y="1882524"/>
              <a:ext cx="393006" cy="39300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84014" y="1756311"/>
            <a:ext cx="764900" cy="70256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60249" y="1331221"/>
            <a:ext cx="11379642" cy="544746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56A562E-BC1B-4A75-AB84-C15BDFE4EF42}"/>
              </a:ext>
            </a:extLst>
          </p:cNvPr>
          <p:cNvCxnSpPr>
            <a:cxnSpLocks/>
          </p:cNvCxnSpPr>
          <p:nvPr/>
        </p:nvCxnSpPr>
        <p:spPr>
          <a:xfrm>
            <a:off x="10185316" y="7810500"/>
            <a:ext cx="1090492" cy="0"/>
          </a:xfrm>
          <a:prstGeom prst="line">
            <a:avLst/>
          </a:prstGeom>
          <a:ln w="44450">
            <a:solidFill>
              <a:srgbClr val="FC52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7143" y="533333"/>
            <a:ext cx="17371429" cy="9219048"/>
            <a:chOff x="457143" y="533333"/>
            <a:chExt cx="17371429" cy="92190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7143" y="533333"/>
              <a:ext cx="17371429" cy="9219048"/>
              <a:chOff x="457143" y="533333"/>
              <a:chExt cx="17371429" cy="92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7927701" y="-3775320"/>
                <a:ext cx="34742857" cy="18438095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143" y="533333"/>
                <a:ext cx="17371429" cy="92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94085" y="842473"/>
              <a:ext cx="16697544" cy="8600769"/>
              <a:chOff x="794085" y="842473"/>
              <a:chExt cx="16697544" cy="860076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4085" y="842473"/>
                <a:ext cx="16697544" cy="86007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31947" y="1084635"/>
              <a:ext cx="421821" cy="421821"/>
              <a:chOff x="8931947" y="1084635"/>
              <a:chExt cx="421821" cy="42182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31947" y="1084635"/>
                <a:ext cx="421821" cy="4218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47619" y="1199170"/>
              <a:ext cx="190476" cy="192752"/>
              <a:chOff x="9047619" y="1199170"/>
              <a:chExt cx="190476" cy="1927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7619" y="1199170"/>
                <a:ext cx="190476" cy="1927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7567268" y="9039017"/>
              <a:ext cx="3151179" cy="130474"/>
              <a:chOff x="7567268" y="9039017"/>
              <a:chExt cx="3151179" cy="13047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67268" y="9039017"/>
                <a:ext cx="3151179" cy="13047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240067" y="2964741"/>
            <a:ext cx="554985" cy="9087879"/>
            <a:chOff x="16240067" y="2964741"/>
            <a:chExt cx="554985" cy="9087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900000">
              <a:off x="15770821" y="-1429384"/>
              <a:ext cx="1109970" cy="1817575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900000">
              <a:off x="16240067" y="2964741"/>
              <a:ext cx="554985" cy="90878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5882" y="4245092"/>
            <a:ext cx="15910253" cy="21706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03677" y="5095238"/>
            <a:ext cx="698301" cy="57143"/>
            <a:chOff x="13003677" y="5095238"/>
            <a:chExt cx="698301" cy="5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3003677" y="5095238"/>
              <a:ext cx="69830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63552" y="3921159"/>
            <a:ext cx="958610" cy="525030"/>
            <a:chOff x="8663552" y="3921159"/>
            <a:chExt cx="958610" cy="5250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3552" y="3921159"/>
              <a:ext cx="958610" cy="52503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74668" y="3858123"/>
            <a:ext cx="1292183" cy="7224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0592" y="1235982"/>
            <a:ext cx="1499413" cy="5447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779</Words>
  <Application>Microsoft Office PowerPoint</Application>
  <PresentationFormat>사용자 지정</PresentationFormat>
  <Paragraphs>132</Paragraphs>
  <Slides>33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Pretendard</vt:lpstr>
      <vt:lpstr>휴먼둥근헤드라인</vt:lpstr>
      <vt:lpstr>던파 비트비트체 OTF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 Dylan</cp:lastModifiedBy>
  <cp:revision>28</cp:revision>
  <dcterms:created xsi:type="dcterms:W3CDTF">2023-08-17T09:18:30Z</dcterms:created>
  <dcterms:modified xsi:type="dcterms:W3CDTF">2023-08-17T18:26:50Z</dcterms:modified>
</cp:coreProperties>
</file>